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95" r:id="rId2"/>
  </p:sldMasterIdLst>
  <p:notesMasterIdLst>
    <p:notesMasterId r:id="rId22"/>
  </p:notesMasterIdLst>
  <p:handoutMasterIdLst>
    <p:handoutMasterId r:id="rId23"/>
  </p:handoutMasterIdLst>
  <p:sldIdLst>
    <p:sldId id="316" r:id="rId3"/>
    <p:sldId id="286" r:id="rId4"/>
    <p:sldId id="337" r:id="rId5"/>
    <p:sldId id="338" r:id="rId6"/>
    <p:sldId id="317" r:id="rId7"/>
    <p:sldId id="319" r:id="rId8"/>
    <p:sldId id="320" r:id="rId9"/>
    <p:sldId id="321" r:id="rId10"/>
    <p:sldId id="323" r:id="rId11"/>
    <p:sldId id="325" r:id="rId12"/>
    <p:sldId id="326" r:id="rId13"/>
    <p:sldId id="327" r:id="rId14"/>
    <p:sldId id="330" r:id="rId15"/>
    <p:sldId id="331" r:id="rId16"/>
    <p:sldId id="332" r:id="rId17"/>
    <p:sldId id="333" r:id="rId18"/>
    <p:sldId id="336" r:id="rId19"/>
    <p:sldId id="334" r:id="rId20"/>
    <p:sldId id="279" r:id="rId21"/>
  </p:sldIdLst>
  <p:sldSz cx="12192000" cy="6858000"/>
  <p:notesSz cx="6858000" cy="9144000"/>
  <p:custDataLst>
    <p:tags r:id="rId24"/>
  </p:custData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Arial Unicode MS" pitchFamily="34" charset="-128"/>
        <a:cs typeface="Arial Unicode MS" pitchFamily="34" charset="-128"/>
      </a:defRPr>
    </a:lvl1pPr>
    <a:lvl2pPr marL="457200" algn="l" rtl="0" eaLnBrk="0" fontAlgn="base" hangingPunct="0">
      <a:spcBef>
        <a:spcPct val="0"/>
      </a:spcBef>
      <a:spcAft>
        <a:spcPct val="0"/>
      </a:spcAft>
      <a:defRPr kern="1200">
        <a:solidFill>
          <a:schemeClr val="tx1"/>
        </a:solidFill>
        <a:latin typeface="Arial" pitchFamily="34" charset="0"/>
        <a:ea typeface="Arial Unicode MS" pitchFamily="34" charset="-128"/>
        <a:cs typeface="Arial Unicode MS" pitchFamily="34" charset="-128"/>
      </a:defRPr>
    </a:lvl2pPr>
    <a:lvl3pPr marL="914400" algn="l" rtl="0" eaLnBrk="0" fontAlgn="base" hangingPunct="0">
      <a:spcBef>
        <a:spcPct val="0"/>
      </a:spcBef>
      <a:spcAft>
        <a:spcPct val="0"/>
      </a:spcAft>
      <a:defRPr kern="1200">
        <a:solidFill>
          <a:schemeClr val="tx1"/>
        </a:solidFill>
        <a:latin typeface="Arial" pitchFamily="34" charset="0"/>
        <a:ea typeface="Arial Unicode MS" pitchFamily="34" charset="-128"/>
        <a:cs typeface="Arial Unicode MS" pitchFamily="34" charset="-128"/>
      </a:defRPr>
    </a:lvl3pPr>
    <a:lvl4pPr marL="1371600" algn="l" rtl="0" eaLnBrk="0" fontAlgn="base" hangingPunct="0">
      <a:spcBef>
        <a:spcPct val="0"/>
      </a:spcBef>
      <a:spcAft>
        <a:spcPct val="0"/>
      </a:spcAft>
      <a:defRPr kern="1200">
        <a:solidFill>
          <a:schemeClr val="tx1"/>
        </a:solidFill>
        <a:latin typeface="Arial" pitchFamily="34" charset="0"/>
        <a:ea typeface="Arial Unicode MS" pitchFamily="34" charset="-128"/>
        <a:cs typeface="Arial Unicode MS" pitchFamily="34" charset="-128"/>
      </a:defRPr>
    </a:lvl4pPr>
    <a:lvl5pPr marL="1828800" algn="l" rtl="0" eaLnBrk="0" fontAlgn="base" hangingPunct="0">
      <a:spcBef>
        <a:spcPct val="0"/>
      </a:spcBef>
      <a:spcAft>
        <a:spcPct val="0"/>
      </a:spcAft>
      <a:defRPr kern="1200">
        <a:solidFill>
          <a:schemeClr val="tx1"/>
        </a:solidFill>
        <a:latin typeface="Arial" pitchFamily="34" charset="0"/>
        <a:ea typeface="Arial Unicode MS" pitchFamily="34" charset="-128"/>
        <a:cs typeface="Arial Unicode MS" pitchFamily="34" charset="-128"/>
      </a:defRPr>
    </a:lvl5pPr>
    <a:lvl6pPr marL="2286000" algn="l" defTabSz="914400" rtl="0" eaLnBrk="1" latinLnBrk="0" hangingPunct="1">
      <a:defRPr kern="1200">
        <a:solidFill>
          <a:schemeClr val="tx1"/>
        </a:solidFill>
        <a:latin typeface="Arial" pitchFamily="34" charset="0"/>
        <a:ea typeface="Arial Unicode MS" pitchFamily="34" charset="-128"/>
        <a:cs typeface="Arial Unicode MS" pitchFamily="34" charset="-128"/>
      </a:defRPr>
    </a:lvl6pPr>
    <a:lvl7pPr marL="2743200" algn="l" defTabSz="914400" rtl="0" eaLnBrk="1" latinLnBrk="0" hangingPunct="1">
      <a:defRPr kern="1200">
        <a:solidFill>
          <a:schemeClr val="tx1"/>
        </a:solidFill>
        <a:latin typeface="Arial" pitchFamily="34" charset="0"/>
        <a:ea typeface="Arial Unicode MS" pitchFamily="34" charset="-128"/>
        <a:cs typeface="Arial Unicode MS" pitchFamily="34" charset="-128"/>
      </a:defRPr>
    </a:lvl7pPr>
    <a:lvl8pPr marL="3200400" algn="l" defTabSz="914400" rtl="0" eaLnBrk="1" latinLnBrk="0" hangingPunct="1">
      <a:defRPr kern="1200">
        <a:solidFill>
          <a:schemeClr val="tx1"/>
        </a:solidFill>
        <a:latin typeface="Arial" pitchFamily="34" charset="0"/>
        <a:ea typeface="Arial Unicode MS" pitchFamily="34" charset="-128"/>
        <a:cs typeface="Arial Unicode MS" pitchFamily="34" charset="-128"/>
      </a:defRPr>
    </a:lvl8pPr>
    <a:lvl9pPr marL="3657600" algn="l" defTabSz="914400" rtl="0" eaLnBrk="1" latinLnBrk="0" hangingPunct="1">
      <a:defRPr kern="1200">
        <a:solidFill>
          <a:schemeClr val="tx1"/>
        </a:solidFill>
        <a:latin typeface="Arial" pitchFamily="34" charset="0"/>
        <a:ea typeface="Arial Unicode MS" pitchFamily="34" charset="-128"/>
        <a:cs typeface="Arial Unicode MS" pitchFamily="34" charset="-128"/>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D8137"/>
    <a:srgbClr val="860000"/>
    <a:srgbClr val="1C1C1C"/>
    <a:srgbClr val="BC8F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5" autoAdjust="0"/>
    <p:restoredTop sz="94660"/>
  </p:normalViewPr>
  <p:slideViewPr>
    <p:cSldViewPr snapToGrid="0">
      <p:cViewPr varScale="1">
        <p:scale>
          <a:sx n="73" d="100"/>
          <a:sy n="73" d="100"/>
        </p:scale>
        <p:origin x="45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cs typeface="+mn-cs"/>
              </a:defRPr>
            </a:lvl1pPr>
          </a:lstStyle>
          <a:p>
            <a:pPr>
              <a:defRPr/>
            </a:pPr>
            <a:fld id="{6B918485-62A7-4D82-A377-0D2E3377E8C3}" type="datetimeFigureOut">
              <a:rPr lang="en-US"/>
              <a:pPr>
                <a:defRPr/>
              </a:pPr>
              <a:t>6/30/2022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defRPr>
            </a:lvl1pPr>
          </a:lstStyle>
          <a:p>
            <a:pPr>
              <a:defRPr/>
            </a:pPr>
            <a:fld id="{CBF37EA0-1DA2-42AA-BE90-E107E3F6D173}" type="slidenum">
              <a:rPr lang="en-US" altLang="en-US"/>
              <a:pPr>
                <a:defRPr/>
              </a:pPr>
              <a:t>‹#›</a:t>
            </a:fld>
            <a:endParaRPr lang="en-US" altLang="en-US"/>
          </a:p>
        </p:txBody>
      </p:sp>
    </p:spTree>
    <p:extLst>
      <p:ext uri="{BB962C8B-B14F-4D97-AF65-F5344CB8AC3E}">
        <p14:creationId xmlns:p14="http://schemas.microsoft.com/office/powerpoint/2010/main" val="10977253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cs typeface="+mn-cs"/>
              </a:defRPr>
            </a:lvl1pPr>
          </a:lstStyle>
          <a:p>
            <a:pPr>
              <a:defRPr/>
            </a:pPr>
            <a:fld id="{6F0EC79C-5BCE-4912-AB7B-22324B3A5903}" type="datetimeFigureOut">
              <a:rPr lang="en-US"/>
              <a:pPr>
                <a:defRPr/>
              </a:pPr>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defRPr>
            </a:lvl1pPr>
          </a:lstStyle>
          <a:p>
            <a:pPr>
              <a:defRPr/>
            </a:pPr>
            <a:fld id="{B24EA976-982F-4C0D-90DD-465713055A5E}" type="slidenum">
              <a:rPr lang="en-US" altLang="en-US"/>
              <a:pPr>
                <a:defRPr/>
              </a:pPr>
              <a:t>‹#›</a:t>
            </a:fld>
            <a:endParaRPr lang="en-US" altLang="en-US"/>
          </a:p>
        </p:txBody>
      </p:sp>
    </p:spTree>
    <p:extLst>
      <p:ext uri="{BB962C8B-B14F-4D97-AF65-F5344CB8AC3E}">
        <p14:creationId xmlns:p14="http://schemas.microsoft.com/office/powerpoint/2010/main" val="860828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3012"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13E485D-5C00-4C33-9E1E-3E85C49E6C94}"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222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801F1D9-7105-423A-918C-17BDCFF98A64}" type="slidenum">
              <a:rPr lang="en-US" altLang="en-US"/>
              <a:pPr>
                <a:spcBef>
                  <a:spcPct val="0"/>
                </a:spcBef>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3252"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21EAC5B-234B-45B2-9817-418D3153F7D9}" type="slidenum">
              <a:rPr lang="en-US" altLang="en-US"/>
              <a:pPr>
                <a:spcBef>
                  <a:spcPct val="0"/>
                </a:spcBef>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427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9F55F8E9-4766-4C21-9340-6F6A5791FFDE}" type="slidenum">
              <a:rPr lang="en-US" altLang="en-US"/>
              <a:pPr>
                <a:spcBef>
                  <a:spcPct val="0"/>
                </a:spcBef>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530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42D5EB7-60BD-45BE-921A-298C44F6ECED}" type="slidenum">
              <a:rPr lang="en-US" altLang="en-US"/>
              <a:pPr>
                <a:spcBef>
                  <a:spcPct val="0"/>
                </a:spcBef>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632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4A06ABB-E2B1-4855-9183-01D3E9778D7F}" type="slidenum">
              <a:rPr lang="en-US" altLang="en-US"/>
              <a:pPr>
                <a:spcBef>
                  <a:spcPct val="0"/>
                </a:spcBef>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734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3AAB99E-C173-4FC4-8C73-D9724628C516}" type="slidenum">
              <a:rPr lang="en-US" altLang="en-US"/>
              <a:pPr>
                <a:spcBef>
                  <a:spcPct val="0"/>
                </a:spcBef>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8372"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FDBEE9F8-9E14-4174-9491-8B88CB713CCB}" type="slidenum">
              <a:rPr lang="en-US" altLang="en-US"/>
              <a:pPr>
                <a:spcBef>
                  <a:spcPct val="0"/>
                </a:spcBef>
              </a:pPr>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93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A29CD67-40BA-4E64-A4C5-D8889D8C485F}" type="slidenum">
              <a:rPr lang="en-US" altLang="en-US"/>
              <a:pPr>
                <a:spcBef>
                  <a:spcPct val="0"/>
                </a:spcBef>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6042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05682F1-450D-48CF-A93E-540623E97D26}" type="slidenum">
              <a:rPr lang="en-US" altLang="en-US"/>
              <a:pPr>
                <a:spcBef>
                  <a:spcPct val="0"/>
                </a:spcBef>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6144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6D1BCDF-40F0-4B35-811B-BBD18C3F4407}" type="slidenum">
              <a:rPr lang="en-US" altLang="en-US"/>
              <a:pPr>
                <a:spcBef>
                  <a:spcPct val="0"/>
                </a:spcBef>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D55DA0B-954B-4A7C-86EF-2352A026F8A1}" type="slidenum">
              <a:rPr lang="en-US" altLang="en-US"/>
              <a:pPr>
                <a:spcBef>
                  <a:spcPct val="0"/>
                </a:spcBef>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072BA5AA-8098-4252-B65C-1B92EF6D1FAC}" type="slidenum">
              <a:rPr lang="en-US" altLang="en-US">
                <a:latin typeface="Calibri" pitchFamily="34" charset="0"/>
              </a:rPr>
              <a:pPr/>
              <a:t>3</a:t>
            </a:fld>
            <a:endParaRPr lang="en-US" altLang="en-US">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FF114631-D3B9-43C9-8225-9AF134F7A1CB}" type="slidenum">
              <a:rPr lang="en-US" altLang="en-US">
                <a:latin typeface="Calibri" pitchFamily="34" charset="0"/>
              </a:rPr>
              <a:pPr/>
              <a:t>4</a:t>
            </a:fld>
            <a:endParaRPr lang="en-US" altLang="en-US">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710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A2F9568-9647-47FD-A427-03AEBBAF98C4}" type="slidenum">
              <a:rPr lang="en-US" altLang="en-US"/>
              <a:pPr>
                <a:spcBef>
                  <a:spcPct val="0"/>
                </a:spcBef>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8132"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E1FCA23-294B-4526-B1C6-52999B9353D9}" type="slidenum">
              <a:rPr lang="en-US" altLang="en-US"/>
              <a:pPr>
                <a:spcBef>
                  <a:spcPct val="0"/>
                </a:spcBef>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915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92BEE87-3256-4ED5-8A0A-1CF6F8D0F860}" type="slidenum">
              <a:rPr lang="en-US" altLang="en-US"/>
              <a:pPr>
                <a:spcBef>
                  <a:spcPct val="0"/>
                </a:spcBef>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018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76FA0FA-889F-4F1E-9598-8E6B0D540C11}" type="slidenum">
              <a:rPr lang="en-US" altLang="en-US"/>
              <a:pPr>
                <a:spcBef>
                  <a:spcPct val="0"/>
                </a:spcBef>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12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FB3DEE5-AAF5-4AB4-872D-E04A6AA11589}" type="slidenum">
              <a:rPr lang="en-US" altLang="en-US"/>
              <a:pPr>
                <a:spcBef>
                  <a:spcPct val="0"/>
                </a:spcBef>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101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7" name="Picture Placeholder 2"/>
          <p:cNvSpPr>
            <a:spLocks noGrp="1"/>
          </p:cNvSpPr>
          <p:nvPr>
            <p:ph type="pic" idx="13"/>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8" name="Picture Placeholder 2"/>
          <p:cNvSpPr>
            <a:spLocks noGrp="1"/>
          </p:cNvSpPr>
          <p:nvPr>
            <p:ph type="pic" idx="14"/>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9" name="Picture Placeholder 2"/>
          <p:cNvSpPr>
            <a:spLocks noGrp="1"/>
          </p:cNvSpPr>
          <p:nvPr>
            <p:ph type="pic" idx="16"/>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20" name="Picture Placeholder 2"/>
          <p:cNvSpPr>
            <a:spLocks noGrp="1"/>
          </p:cNvSpPr>
          <p:nvPr>
            <p:ph type="pic" idx="17"/>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343290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pic>
        <p:nvPicPr>
          <p:cNvPr id="5" name="그림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46600" y="2276475"/>
            <a:ext cx="723900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4037013" y="0"/>
            <a:ext cx="4129087" cy="6032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8" name="Rectangle 7"/>
          <p:cNvSpPr/>
          <p:nvPr userDrawn="1"/>
        </p:nvSpPr>
        <p:spPr>
          <a:xfrm>
            <a:off x="0" y="6753225"/>
            <a:ext cx="12192000" cy="11112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
        <p:nvSpPr>
          <p:cNvPr id="7" name="Picture Placeholder 2"/>
          <p:cNvSpPr>
            <a:spLocks noGrp="1"/>
          </p:cNvSpPr>
          <p:nvPr>
            <p:ph type="pic" idx="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224752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7" name="Picture 1"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288" y="1816100"/>
            <a:ext cx="3360737"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900" y="1816100"/>
            <a:ext cx="336073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513" y="1816100"/>
            <a:ext cx="3360737"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4037013" y="0"/>
            <a:ext cx="4129087"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6" name="Rectangle 15"/>
          <p:cNvSpPr/>
          <p:nvPr userDrawn="1"/>
        </p:nvSpPr>
        <p:spPr>
          <a:xfrm>
            <a:off x="0" y="6753225"/>
            <a:ext cx="12192000"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
        <p:nvSpPr>
          <p:cNvPr id="13" name="Picture Placeholder 2"/>
          <p:cNvSpPr>
            <a:spLocks noGrp="1"/>
          </p:cNvSpPr>
          <p:nvPr>
            <p:ph type="pic" idx="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4" name="Picture Placeholder 2"/>
          <p:cNvSpPr>
            <a:spLocks noGrp="1"/>
          </p:cNvSpPr>
          <p:nvPr>
            <p:ph type="pic" idx="12"/>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5" name="Picture Placeholder 2"/>
          <p:cNvSpPr>
            <a:spLocks noGrp="1"/>
          </p:cNvSpPr>
          <p:nvPr>
            <p:ph type="pic" idx="13"/>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3581014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873038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grpSp>
        <p:nvGrpSpPr>
          <p:cNvPr id="3" name="Group 4"/>
          <p:cNvGrpSpPr>
            <a:grpSpLocks/>
          </p:cNvGrpSpPr>
          <p:nvPr userDrawn="1"/>
        </p:nvGrpSpPr>
        <p:grpSpPr bwMode="auto">
          <a:xfrm>
            <a:off x="471488" y="1508125"/>
            <a:ext cx="3800475" cy="4865688"/>
            <a:chOff x="354008" y="1131589"/>
            <a:chExt cx="2849840" cy="3649171"/>
          </a:xfrm>
        </p:grpSpPr>
        <p:sp>
          <p:nvSpPr>
            <p:cNvPr id="4" name="Rounded Rectangle 3"/>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2400" dirty="0">
                <a:solidFill>
                  <a:prstClr val="white"/>
                </a:solidFill>
              </a:endParaRPr>
            </a:p>
          </p:txBody>
        </p:sp>
        <p:sp>
          <p:nvSpPr>
            <p:cNvPr id="5" name="Rounded Rectangle 4"/>
            <p:cNvSpPr/>
            <p:nvPr/>
          </p:nvSpPr>
          <p:spPr>
            <a:xfrm>
              <a:off x="531379" y="1347087"/>
              <a:ext cx="109518" cy="3240797"/>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6" name="Half Frame 5"/>
            <p:cNvSpPr/>
            <p:nvPr/>
          </p:nvSpPr>
          <p:spPr>
            <a:xfrm rot="5400000">
              <a:off x="2593724" y="1238186"/>
              <a:ext cx="501240" cy="502353"/>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2400">
                <a:solidFill>
                  <a:prstClr val="black"/>
                </a:solidFill>
              </a:endParaRPr>
            </a:p>
          </p:txBody>
        </p:sp>
      </p:grpSp>
      <p:sp>
        <p:nvSpPr>
          <p:cNvPr id="10" name="Text Placeholder 9"/>
          <p:cNvSpPr>
            <a:spLocks noGrp="1"/>
          </p:cNvSpPr>
          <p:nvPr>
            <p:ph type="body" sz="quarter" idx="10"/>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144924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Footer Placeholder 2"/>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Slide Number Placeholder 3"/>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355CBA92-0154-4E8F-A335-D0E7D1510B2C}" type="slidenum">
              <a:rPr lang="en-US" altLang="en-US"/>
              <a:pPr>
                <a:defRPr/>
              </a:pPr>
              <a:t>‹#›</a:t>
            </a:fld>
            <a:endParaRPr lang="en-US" altLang="en-US"/>
          </a:p>
        </p:txBody>
      </p:sp>
    </p:spTree>
    <p:extLst>
      <p:ext uri="{BB962C8B-B14F-4D97-AF65-F5344CB8AC3E}">
        <p14:creationId xmlns:p14="http://schemas.microsoft.com/office/powerpoint/2010/main" val="71541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B163072-B85D-4AB1-B0AA-B770915CECA8}" type="slidenum">
              <a:rPr lang="en-US" altLang="en-US"/>
              <a:pPr>
                <a:defRPr/>
              </a:pPr>
              <a:t>‹#›</a:t>
            </a:fld>
            <a:endParaRPr lang="en-US" altLang="en-US"/>
          </a:p>
        </p:txBody>
      </p:sp>
    </p:spTree>
    <p:extLst>
      <p:ext uri="{BB962C8B-B14F-4D97-AF65-F5344CB8AC3E}">
        <p14:creationId xmlns:p14="http://schemas.microsoft.com/office/powerpoint/2010/main" val="945689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solidFill>
                  <a:prstClr val="black">
                    <a:tint val="75000"/>
                  </a:prstClr>
                </a:solidFill>
                <a:latin typeface="+mn-lt"/>
                <a:ea typeface="+mn-ea"/>
                <a:cs typeface="+mn-cs"/>
              </a:defRPr>
            </a:lvl1pPr>
          </a:lstStyle>
          <a:p>
            <a:pPr>
              <a:defRPr/>
            </a:pPr>
            <a:endParaRPr lang="en-US"/>
          </a:p>
        </p:txBody>
      </p:sp>
      <p:sp>
        <p:nvSpPr>
          <p:cNvPr id="3"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solidFill>
                  <a:prstClr val="black">
                    <a:tint val="75000"/>
                  </a:prstClr>
                </a:solidFill>
                <a:latin typeface="+mn-lt"/>
                <a:ea typeface="+mn-ea"/>
                <a:cs typeface="+mn-cs"/>
              </a:defRPr>
            </a:lvl1pPr>
          </a:lstStyle>
          <a:p>
            <a:pPr>
              <a:defRPr/>
            </a:pPr>
            <a:endParaRPr lang="en-US"/>
          </a:p>
        </p:txBody>
      </p:sp>
      <p:sp>
        <p:nvSpPr>
          <p:cNvPr id="4" name="Slide Number Placeholder 5"/>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solidFill>
                  <a:srgbClr val="898989"/>
                </a:solidFill>
              </a:defRPr>
            </a:lvl1pPr>
          </a:lstStyle>
          <a:p>
            <a:pPr>
              <a:defRPr/>
            </a:pPr>
            <a:fld id="{513F33C9-0431-4658-AC1E-EE02C769AA78}" type="slidenum">
              <a:rPr lang="en-US" altLang="en-US"/>
              <a:pPr>
                <a:defRPr/>
              </a:pPr>
              <a:t>‹#›</a:t>
            </a:fld>
            <a:endParaRPr lang="en-US" altLang="en-US"/>
          </a:p>
        </p:txBody>
      </p:sp>
    </p:spTree>
    <p:extLst>
      <p:ext uri="{BB962C8B-B14F-4D97-AF65-F5344CB8AC3E}">
        <p14:creationId xmlns:p14="http://schemas.microsoft.com/office/powerpoint/2010/main" val="492453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205680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smtClean="0"/>
            </a:lvl1pPr>
          </a:lstStyle>
          <a:p>
            <a:pPr>
              <a:defRPr/>
            </a:pPr>
            <a:fld id="{7909D958-B16D-4465-B071-505DDC2FEDCC}" type="slidenum">
              <a:rPr lang="en-US" altLang="en-US"/>
              <a:pPr>
                <a:defRPr/>
              </a:pPr>
              <a:t>‹#›</a:t>
            </a:fld>
            <a:endParaRPr lang="en-US" altLang="en-US"/>
          </a:p>
        </p:txBody>
      </p:sp>
    </p:spTree>
    <p:extLst>
      <p:ext uri="{BB962C8B-B14F-4D97-AF65-F5344CB8AC3E}">
        <p14:creationId xmlns:p14="http://schemas.microsoft.com/office/powerpoint/2010/main" val="2883426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4037013" y="0"/>
            <a:ext cx="4129087"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5" name="Rectangle 4"/>
          <p:cNvSpPr/>
          <p:nvPr userDrawn="1"/>
        </p:nvSpPr>
        <p:spPr>
          <a:xfrm>
            <a:off x="0" y="6753225"/>
            <a:ext cx="12192000"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766200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F815EE-C7AD-41B2-9BBB-7DABB2417440}" type="slidenum">
              <a:rPr lang="en-US" altLang="en-US"/>
              <a:pPr>
                <a:defRPr/>
              </a:pPr>
              <a:t>‹#›</a:t>
            </a:fld>
            <a:endParaRPr lang="en-US" altLang="en-US"/>
          </a:p>
        </p:txBody>
      </p:sp>
    </p:spTree>
    <p:extLst>
      <p:ext uri="{BB962C8B-B14F-4D97-AF65-F5344CB8AC3E}">
        <p14:creationId xmlns:p14="http://schemas.microsoft.com/office/powerpoint/2010/main" val="4234001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smtClean="0"/>
            </a:lvl1pPr>
          </a:lstStyle>
          <a:p>
            <a:pPr>
              <a:defRPr/>
            </a:pPr>
            <a:fld id="{4F57BD57-8BB7-40BC-9054-4910DBBE6FF0}" type="slidenum">
              <a:rPr lang="en-US" altLang="en-US"/>
              <a:pPr>
                <a:defRPr/>
              </a:pPr>
              <a:t>‹#›</a:t>
            </a:fld>
            <a:endParaRPr lang="en-US" altLang="en-US"/>
          </a:p>
        </p:txBody>
      </p:sp>
    </p:spTree>
    <p:extLst>
      <p:ext uri="{BB962C8B-B14F-4D97-AF65-F5344CB8AC3E}">
        <p14:creationId xmlns:p14="http://schemas.microsoft.com/office/powerpoint/2010/main" val="254166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4C15505-0DBA-4309-A847-D5EFC7427273}" type="slidenum">
              <a:rPr lang="en-US" altLang="en-US"/>
              <a:pPr>
                <a:defRPr/>
              </a:pPr>
              <a:t>‹#›</a:t>
            </a:fld>
            <a:endParaRPr lang="en-US" altLang="en-US"/>
          </a:p>
        </p:txBody>
      </p:sp>
    </p:spTree>
    <p:extLst>
      <p:ext uri="{BB962C8B-B14F-4D97-AF65-F5344CB8AC3E}">
        <p14:creationId xmlns:p14="http://schemas.microsoft.com/office/powerpoint/2010/main" val="163382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EF56A98-81FC-4243-88D8-BF3F031052D7}" type="slidenum">
              <a:rPr lang="en-US" altLang="en-US"/>
              <a:pPr>
                <a:defRPr/>
              </a:pPr>
              <a:t>‹#›</a:t>
            </a:fld>
            <a:endParaRPr lang="en-US" altLang="en-US"/>
          </a:p>
        </p:txBody>
      </p:sp>
    </p:spTree>
    <p:extLst>
      <p:ext uri="{BB962C8B-B14F-4D97-AF65-F5344CB8AC3E}">
        <p14:creationId xmlns:p14="http://schemas.microsoft.com/office/powerpoint/2010/main" val="80172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FC834B9-9E0A-4B7A-A238-C36ADCD3363A}" type="slidenum">
              <a:rPr lang="en-US" altLang="en-US"/>
              <a:pPr>
                <a:defRPr/>
              </a:pPr>
              <a:t>‹#›</a:t>
            </a:fld>
            <a:endParaRPr lang="en-US" altLang="en-US"/>
          </a:p>
        </p:txBody>
      </p:sp>
    </p:spTree>
    <p:extLst>
      <p:ext uri="{BB962C8B-B14F-4D97-AF65-F5344CB8AC3E}">
        <p14:creationId xmlns:p14="http://schemas.microsoft.com/office/powerpoint/2010/main" val="1692859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6" name="Slide Number Placeholder 8"/>
          <p:cNvSpPr>
            <a:spLocks noGrp="1"/>
          </p:cNvSpPr>
          <p:nvPr>
            <p:ph type="sldNum" sz="quarter" idx="12"/>
          </p:nvPr>
        </p:nvSpPr>
        <p:spPr/>
        <p:txBody>
          <a:bodyPr/>
          <a:lstStyle>
            <a:lvl1pPr>
              <a:defRPr smtClean="0"/>
            </a:lvl1pPr>
          </a:lstStyle>
          <a:p>
            <a:pPr>
              <a:defRPr/>
            </a:pPr>
            <a:fld id="{2D31F103-B0B9-4AB2-AE50-97B09B4D0339}" type="slidenum">
              <a:rPr lang="en-US" altLang="en-US"/>
              <a:pPr>
                <a:defRPr/>
              </a:pPr>
              <a:t>‹#›</a:t>
            </a:fld>
            <a:endParaRPr lang="en-US" altLang="en-US"/>
          </a:p>
        </p:txBody>
      </p:sp>
    </p:spTree>
    <p:extLst>
      <p:ext uri="{BB962C8B-B14F-4D97-AF65-F5344CB8AC3E}">
        <p14:creationId xmlns:p14="http://schemas.microsoft.com/office/powerpoint/2010/main" val="2447839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465138" y="6459538"/>
            <a:ext cx="2619375" cy="365125"/>
          </a:xfrm>
        </p:spPr>
        <p:txBody>
          <a:bodyPr/>
          <a:lstStyle>
            <a:lvl1pPr algn="l">
              <a:defRPr/>
            </a:lvl1pPr>
          </a:lstStyle>
          <a:p>
            <a:pPr>
              <a:defRPr/>
            </a:pPr>
            <a:endParaRPr lang="en-US"/>
          </a:p>
        </p:txBody>
      </p:sp>
      <p:sp>
        <p:nvSpPr>
          <p:cNvPr id="8" name="Footer Placeholder 5"/>
          <p:cNvSpPr>
            <a:spLocks noGrp="1"/>
          </p:cNvSpPr>
          <p:nvPr>
            <p:ph type="ftr" sz="quarter" idx="11"/>
          </p:nvPr>
        </p:nvSpPr>
        <p:spPr>
          <a:xfrm>
            <a:off x="4800600" y="6459538"/>
            <a:ext cx="4648200" cy="365125"/>
          </a:xfrm>
        </p:spPr>
        <p:txBody>
          <a:bodyPr/>
          <a:lstStyle>
            <a:lvl1pPr algn="l">
              <a:defRPr>
                <a:solidFill>
                  <a:schemeClr val="tx2"/>
                </a:solidFill>
              </a:defRPr>
            </a:lvl1pPr>
          </a:lstStyle>
          <a:p>
            <a:pPr>
              <a:defRPr/>
            </a:pPr>
            <a:endParaRPr lang="en-US"/>
          </a:p>
        </p:txBody>
      </p:sp>
      <p:sp>
        <p:nvSpPr>
          <p:cNvPr id="9" name="Slide Number Placeholder 6"/>
          <p:cNvSpPr>
            <a:spLocks noGrp="1"/>
          </p:cNvSpPr>
          <p:nvPr>
            <p:ph type="sldNum" sz="quarter" idx="12"/>
          </p:nvPr>
        </p:nvSpPr>
        <p:spPr/>
        <p:txBody>
          <a:bodyPr/>
          <a:lstStyle>
            <a:lvl1pPr>
              <a:defRPr smtClean="0">
                <a:solidFill>
                  <a:schemeClr val="tx2"/>
                </a:solidFill>
              </a:defRPr>
            </a:lvl1pPr>
          </a:lstStyle>
          <a:p>
            <a:pPr>
              <a:defRPr/>
            </a:pPr>
            <a:fld id="{8874A74E-0B17-4632-93C8-27630B96D069}" type="slidenum">
              <a:rPr lang="en-US" altLang="en-US"/>
              <a:pPr>
                <a:defRPr/>
              </a:pPr>
              <a:t>‹#›</a:t>
            </a:fld>
            <a:endParaRPr lang="en-US" altLang="en-US"/>
          </a:p>
        </p:txBody>
      </p:sp>
    </p:spTree>
    <p:extLst>
      <p:ext uri="{BB962C8B-B14F-4D97-AF65-F5344CB8AC3E}">
        <p14:creationId xmlns:p14="http://schemas.microsoft.com/office/powerpoint/2010/main" val="3467992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smtClean="0"/>
            </a:lvl1pPr>
          </a:lstStyle>
          <a:p>
            <a:pPr>
              <a:defRPr/>
            </a:pPr>
            <a:fld id="{C5C74967-4D08-47E6-9225-C7B18F6FBE2B}" type="slidenum">
              <a:rPr lang="en-US" altLang="en-US"/>
              <a:pPr>
                <a:defRPr/>
              </a:pPr>
              <a:t>‹#›</a:t>
            </a:fld>
            <a:endParaRPr lang="en-US" altLang="en-US"/>
          </a:p>
        </p:txBody>
      </p:sp>
    </p:spTree>
    <p:extLst>
      <p:ext uri="{BB962C8B-B14F-4D97-AF65-F5344CB8AC3E}">
        <p14:creationId xmlns:p14="http://schemas.microsoft.com/office/powerpoint/2010/main" val="3487641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ACA23BF-4539-4E49-A369-B722EA8DF7CB}" type="slidenum">
              <a:rPr lang="en-US" altLang="en-US"/>
              <a:pPr>
                <a:defRPr/>
              </a:pPr>
              <a:t>‹#›</a:t>
            </a:fld>
            <a:endParaRPr lang="en-US" altLang="en-US"/>
          </a:p>
        </p:txBody>
      </p:sp>
    </p:spTree>
    <p:extLst>
      <p:ext uri="{BB962C8B-B14F-4D97-AF65-F5344CB8AC3E}">
        <p14:creationId xmlns:p14="http://schemas.microsoft.com/office/powerpoint/2010/main" val="1314438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lvl1pPr>
          </a:lstStyle>
          <a:p>
            <a:pPr>
              <a:defRPr/>
            </a:pPr>
            <a:fld id="{4D64A5AE-87C2-48EF-A033-0B7A30A8D431}" type="slidenum">
              <a:rPr lang="en-US" altLang="en-US"/>
              <a:pPr>
                <a:defRPr/>
              </a:pPr>
              <a:t>‹#›</a:t>
            </a:fld>
            <a:endParaRPr lang="en-US" altLang="en-US"/>
          </a:p>
        </p:txBody>
      </p:sp>
    </p:spTree>
    <p:extLst>
      <p:ext uri="{BB962C8B-B14F-4D97-AF65-F5344CB8AC3E}">
        <p14:creationId xmlns:p14="http://schemas.microsoft.com/office/powerpoint/2010/main" val="5326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4" name="Rectangle 3"/>
          <p:cNvSpPr/>
          <p:nvPr userDrawn="1"/>
        </p:nvSpPr>
        <p:spPr>
          <a:xfrm>
            <a:off x="4037013" y="0"/>
            <a:ext cx="4129087"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5" name="Rectangle 4"/>
          <p:cNvSpPr/>
          <p:nvPr userDrawn="1"/>
        </p:nvSpPr>
        <p:spPr>
          <a:xfrm>
            <a:off x="0" y="6753225"/>
            <a:ext cx="12192000"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39163304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prstClr val="black">
                    <a:tint val="75000"/>
                  </a:prstClr>
                </a:solidFill>
              </a:defRPr>
            </a:lvl1pPr>
          </a:lstStyle>
          <a:p>
            <a:pPr>
              <a:defRPr/>
            </a:pPr>
            <a:endParaRPr lang="en-US"/>
          </a:p>
        </p:txBody>
      </p:sp>
      <p:sp>
        <p:nvSpPr>
          <p:cNvPr id="3" name="Footer Placeholder 4"/>
          <p:cNvSpPr>
            <a:spLocks noGrp="1"/>
          </p:cNvSpPr>
          <p:nvPr>
            <p:ph type="ftr" sz="quarter" idx="11"/>
          </p:nvPr>
        </p:nvSpPr>
        <p:spPr/>
        <p:txBody>
          <a:bodyPr/>
          <a:lstStyle>
            <a:lvl1pPr>
              <a:defRPr>
                <a:solidFill>
                  <a:prstClr val="black">
                    <a:tint val="75000"/>
                  </a:prstClr>
                </a:solidFill>
              </a:defRPr>
            </a:lvl1pPr>
          </a:lstStyle>
          <a:p>
            <a:pPr>
              <a:defRPr/>
            </a:pPr>
            <a:endParaRPr lang="en-US"/>
          </a:p>
        </p:txBody>
      </p:sp>
      <p:sp>
        <p:nvSpPr>
          <p:cNvPr id="4" name="Slide Number Placeholder 5"/>
          <p:cNvSpPr>
            <a:spLocks noGrp="1"/>
          </p:cNvSpPr>
          <p:nvPr>
            <p:ph type="sldNum" sz="quarter" idx="12"/>
          </p:nvPr>
        </p:nvSpPr>
        <p:spPr/>
        <p:txBody>
          <a:bodyPr/>
          <a:lstStyle>
            <a:lvl1pPr>
              <a:defRPr smtClean="0">
                <a:solidFill>
                  <a:srgbClr val="898989"/>
                </a:solidFill>
              </a:defRPr>
            </a:lvl1pPr>
          </a:lstStyle>
          <a:p>
            <a:pPr>
              <a:defRPr/>
            </a:pPr>
            <a:fld id="{CB4068FE-42B5-459A-B27D-323FB2562E86}" type="slidenum">
              <a:rPr lang="en-US" altLang="en-US"/>
              <a:pPr>
                <a:defRPr/>
              </a:pPr>
              <a:t>‹#›</a:t>
            </a:fld>
            <a:endParaRPr lang="en-US" altLang="en-US"/>
          </a:p>
        </p:txBody>
      </p:sp>
    </p:spTree>
    <p:extLst>
      <p:ext uri="{BB962C8B-B14F-4D97-AF65-F5344CB8AC3E}">
        <p14:creationId xmlns:p14="http://schemas.microsoft.com/office/powerpoint/2010/main" val="595802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4" name="Rectangle 3"/>
          <p:cNvSpPr/>
          <p:nvPr userDrawn="1"/>
        </p:nvSpPr>
        <p:spPr>
          <a:xfrm>
            <a:off x="0" y="0"/>
            <a:ext cx="2543175" cy="686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01262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8" name="Rectangle 7"/>
          <p:cNvSpPr/>
          <p:nvPr userDrawn="1"/>
        </p:nvSpPr>
        <p:spPr>
          <a:xfrm>
            <a:off x="0" y="2276475"/>
            <a:ext cx="12192000" cy="2400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9" name="Isosceles Triangle 8"/>
          <p:cNvSpPr/>
          <p:nvPr userDrawn="1"/>
        </p:nvSpPr>
        <p:spPr>
          <a:xfrm rot="10800000">
            <a:off x="1582738" y="4676775"/>
            <a:ext cx="384175" cy="3317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12" name="Isosceles Triangle 11"/>
          <p:cNvSpPr/>
          <p:nvPr userDrawn="1"/>
        </p:nvSpPr>
        <p:spPr>
          <a:xfrm rot="10800000">
            <a:off x="4464050" y="4676775"/>
            <a:ext cx="384175" cy="3317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13" name="Isosceles Triangle 12"/>
          <p:cNvSpPr/>
          <p:nvPr userDrawn="1"/>
        </p:nvSpPr>
        <p:spPr>
          <a:xfrm rot="10800000">
            <a:off x="7343775" y="4676775"/>
            <a:ext cx="384175" cy="3317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14" name="Isosceles Triangle 13"/>
          <p:cNvSpPr/>
          <p:nvPr userDrawn="1"/>
        </p:nvSpPr>
        <p:spPr>
          <a:xfrm rot="10800000">
            <a:off x="10225088" y="4676775"/>
            <a:ext cx="382587" cy="3317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white"/>
              </a:solidFill>
            </a:endParaRPr>
          </a:p>
        </p:txBody>
      </p:sp>
      <p:sp>
        <p:nvSpPr>
          <p:cNvPr id="15" name="Rectangle 14"/>
          <p:cNvSpPr/>
          <p:nvPr userDrawn="1"/>
        </p:nvSpPr>
        <p:spPr>
          <a:xfrm>
            <a:off x="4037013" y="0"/>
            <a:ext cx="4129087"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6" name="Rectangle 15"/>
          <p:cNvSpPr/>
          <p:nvPr userDrawn="1"/>
        </p:nvSpPr>
        <p:spPr>
          <a:xfrm>
            <a:off x="0" y="6753225"/>
            <a:ext cx="12192000" cy="111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sz="2400">
              <a:solidFill>
                <a:prstClr val="white"/>
              </a:solidFill>
            </a:endParaRPr>
          </a:p>
        </p:txBody>
      </p:sp>
      <p:sp>
        <p:nvSpPr>
          <p:cNvPr id="10" name="Text Placeholder 9"/>
          <p:cNvSpPr>
            <a:spLocks noGrp="1"/>
          </p:cNvSpPr>
          <p:nvPr>
            <p:ph type="body" sz="quarter" idx="10"/>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
        <p:nvSpPr>
          <p:cNvPr id="17" name="Picture Placeholder 2"/>
          <p:cNvSpPr>
            <a:spLocks noGrp="1"/>
          </p:cNvSpPr>
          <p:nvPr>
            <p:ph type="pic" idx="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8" name="Picture Placeholder 2"/>
          <p:cNvSpPr>
            <a:spLocks noGrp="1"/>
          </p:cNvSpPr>
          <p:nvPr>
            <p:ph type="pic" idx="12"/>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9" name="Picture Placeholder 2"/>
          <p:cNvSpPr>
            <a:spLocks noGrp="1"/>
          </p:cNvSpPr>
          <p:nvPr>
            <p:ph type="pic" idx="13"/>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20" name="Picture Placeholder 2"/>
          <p:cNvSpPr>
            <a:spLocks noGrp="1"/>
          </p:cNvSpPr>
          <p:nvPr>
            <p:ph type="pic" idx="14"/>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39625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Rectangle 2"/>
          <p:cNvSpPr/>
          <p:nvPr userDrawn="1"/>
        </p:nvSpPr>
        <p:spPr>
          <a:xfrm>
            <a:off x="5232400" y="2276475"/>
            <a:ext cx="5711825" cy="3937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2400">
              <a:solidFill>
                <a:prstClr val="black">
                  <a:lumMod val="75000"/>
                  <a:lumOff val="25000"/>
                </a:prstClr>
              </a:solidFill>
            </a:endParaRPr>
          </a:p>
        </p:txBody>
      </p:sp>
      <p:sp>
        <p:nvSpPr>
          <p:cNvPr id="7" name="Picture Placeholder 2"/>
          <p:cNvSpPr>
            <a:spLocks noGrp="1"/>
          </p:cNvSpPr>
          <p:nvPr>
            <p:ph type="pic" idx="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33431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8" name="Picture Placeholder 2"/>
          <p:cNvSpPr>
            <a:spLocks noGrp="1"/>
          </p:cNvSpPr>
          <p:nvPr>
            <p:ph type="pic" idx="1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126426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2" name="Picture Placeholder 2"/>
          <p:cNvSpPr>
            <a:spLocks noGrp="1"/>
          </p:cNvSpPr>
          <p:nvPr>
            <p:ph type="pic" idx="10"/>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3" name="Picture Placeholder 2"/>
          <p:cNvSpPr>
            <a:spLocks noGrp="1"/>
          </p:cNvSpPr>
          <p:nvPr>
            <p:ph type="pic" idx="1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181086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8" name="Rectangle 7"/>
          <p:cNvSpPr/>
          <p:nvPr userDrawn="1"/>
        </p:nvSpPr>
        <p:spPr>
          <a:xfrm>
            <a:off x="595313" y="4102100"/>
            <a:ext cx="2400300" cy="23034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1600">
              <a:solidFill>
                <a:prstClr val="black">
                  <a:lumMod val="75000"/>
                  <a:lumOff val="25000"/>
                </a:prstClr>
              </a:solidFill>
            </a:endParaRPr>
          </a:p>
        </p:txBody>
      </p:sp>
      <p:sp>
        <p:nvSpPr>
          <p:cNvPr id="9" name="Rectangle 8"/>
          <p:cNvSpPr/>
          <p:nvPr userDrawn="1"/>
        </p:nvSpPr>
        <p:spPr>
          <a:xfrm>
            <a:off x="9196388" y="1700213"/>
            <a:ext cx="2400300" cy="2305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nchor="ctr"/>
          <a:lstStyle/>
          <a:p>
            <a:pPr algn="ctr" eaLnBrk="1" fontAlgn="auto" latinLnBrk="1" hangingPunct="1">
              <a:spcBef>
                <a:spcPts val="0"/>
              </a:spcBef>
              <a:spcAft>
                <a:spcPts val="0"/>
              </a:spcAft>
              <a:defRPr/>
            </a:pPr>
            <a:endParaRPr lang="ko-KR" altLang="en-US" sz="1600">
              <a:solidFill>
                <a:prstClr val="black">
                  <a:lumMod val="75000"/>
                  <a:lumOff val="25000"/>
                </a:prstClr>
              </a:solidFill>
            </a:endParaRPr>
          </a:p>
        </p:txBody>
      </p:sp>
      <p:sp>
        <p:nvSpPr>
          <p:cNvPr id="10" name="Text Placeholder 9"/>
          <p:cNvSpPr>
            <a:spLocks noGrp="1"/>
          </p:cNvSpPr>
          <p:nvPr>
            <p:ph type="body" sz="quarter" idx="10"/>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Click to edit Master text styles</a:t>
            </a:r>
          </a:p>
        </p:txBody>
      </p:sp>
      <p:sp>
        <p:nvSpPr>
          <p:cNvPr id="11" name="Text Placeholder 9"/>
          <p:cNvSpPr>
            <a:spLocks noGrp="1"/>
          </p:cNvSpPr>
          <p:nvPr>
            <p:ph type="body" sz="quarter" idx="1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Click to edit Master text styles</a:t>
            </a:r>
          </a:p>
        </p:txBody>
      </p:sp>
      <p:sp>
        <p:nvSpPr>
          <p:cNvPr id="13" name="Picture Placeholder 2"/>
          <p:cNvSpPr>
            <a:spLocks noGrp="1"/>
          </p:cNvSpPr>
          <p:nvPr>
            <p:ph type="pic" idx="12"/>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4" name="Picture Placeholder 2"/>
          <p:cNvSpPr>
            <a:spLocks noGrp="1"/>
          </p:cNvSpPr>
          <p:nvPr>
            <p:ph type="pic" idx="13"/>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5" name="Picture Placeholder 2"/>
          <p:cNvSpPr>
            <a:spLocks noGrp="1"/>
          </p:cNvSpPr>
          <p:nvPr>
            <p:ph type="pic" idx="14"/>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
        <p:nvSpPr>
          <p:cNvPr id="16" name="Picture Placeholder 2"/>
          <p:cNvSpPr>
            <a:spLocks noGrp="1"/>
          </p:cNvSpPr>
          <p:nvPr>
            <p:ph type="pic" idx="15"/>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altLang="ko-KR" noProof="0"/>
              <a:t>Click icon to add picture</a:t>
            </a:r>
            <a:endParaRPr lang="ko-KR" altLang="en-US" noProof="0" dirty="0"/>
          </a:p>
        </p:txBody>
      </p:sp>
    </p:spTree>
    <p:extLst>
      <p:ext uri="{BB962C8B-B14F-4D97-AF65-F5344CB8AC3E}">
        <p14:creationId xmlns:p14="http://schemas.microsoft.com/office/powerpoint/2010/main" val="142106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84" r:id="rId7"/>
    <p:sldLayoutId id="2147484585" r:id="rId8"/>
    <p:sldLayoutId id="2147484599" r:id="rId9"/>
    <p:sldLayoutId id="2147484586" r:id="rId10"/>
    <p:sldLayoutId id="2147484600" r:id="rId11"/>
    <p:sldLayoutId id="2147484601" r:id="rId12"/>
    <p:sldLayoutId id="2147484587" r:id="rId13"/>
    <p:sldLayoutId id="2147484602" r:id="rId14"/>
    <p:sldLayoutId id="2147484603" r:id="rId15"/>
    <p:sldLayoutId id="2147484604" r:id="rId16"/>
    <p:sldLayoutId id="2147484605" r:id="rId17"/>
    <p:sldLayoutId id="2147484606" r:id="rId18"/>
  </p:sldLayoutIdLst>
  <p:hf hdr="0" ftr="0" dt="0"/>
  <p:txStyles>
    <p:titleStyle>
      <a:lvl1pPr algn="ctr" defTabSz="1217613" rtl="0" eaLnBrk="0" fontAlgn="base" latinLnBrk="1" hangingPunct="0">
        <a:spcBef>
          <a:spcPct val="0"/>
        </a:spcBef>
        <a:spcAft>
          <a:spcPct val="0"/>
        </a:spcAft>
        <a:defRPr sz="5800" kern="1200">
          <a:solidFill>
            <a:schemeClr val="tx1"/>
          </a:solidFill>
          <a:latin typeface="+mj-lt"/>
          <a:ea typeface="+mj-ea"/>
          <a:cs typeface="Arial Unicode MS" pitchFamily="34" charset="-128"/>
        </a:defRPr>
      </a:lvl1pPr>
      <a:lvl2pPr algn="ctr" defTabSz="1217613" rtl="0" eaLnBrk="0" fontAlgn="base" latinLnBrk="1" hangingPunct="0">
        <a:spcBef>
          <a:spcPct val="0"/>
        </a:spcBef>
        <a:spcAft>
          <a:spcPct val="0"/>
        </a:spcAft>
        <a:defRPr sz="5800">
          <a:solidFill>
            <a:schemeClr val="tx1"/>
          </a:solidFill>
          <a:latin typeface="Arial" pitchFamily="34" charset="0"/>
          <a:ea typeface="Arial Unicode MS" pitchFamily="34" charset="-128"/>
          <a:cs typeface="Arial Unicode MS" pitchFamily="34" charset="-128"/>
        </a:defRPr>
      </a:lvl2pPr>
      <a:lvl3pPr algn="ctr" defTabSz="1217613" rtl="0" eaLnBrk="0" fontAlgn="base" latinLnBrk="1" hangingPunct="0">
        <a:spcBef>
          <a:spcPct val="0"/>
        </a:spcBef>
        <a:spcAft>
          <a:spcPct val="0"/>
        </a:spcAft>
        <a:defRPr sz="5800">
          <a:solidFill>
            <a:schemeClr val="tx1"/>
          </a:solidFill>
          <a:latin typeface="Arial" pitchFamily="34" charset="0"/>
          <a:ea typeface="Arial Unicode MS" pitchFamily="34" charset="-128"/>
          <a:cs typeface="Arial Unicode MS" pitchFamily="34" charset="-128"/>
        </a:defRPr>
      </a:lvl3pPr>
      <a:lvl4pPr algn="ctr" defTabSz="1217613" rtl="0" eaLnBrk="0" fontAlgn="base" latinLnBrk="1" hangingPunct="0">
        <a:spcBef>
          <a:spcPct val="0"/>
        </a:spcBef>
        <a:spcAft>
          <a:spcPct val="0"/>
        </a:spcAft>
        <a:defRPr sz="5800">
          <a:solidFill>
            <a:schemeClr val="tx1"/>
          </a:solidFill>
          <a:latin typeface="Arial" pitchFamily="34" charset="0"/>
          <a:ea typeface="Arial Unicode MS" pitchFamily="34" charset="-128"/>
          <a:cs typeface="Arial Unicode MS" pitchFamily="34" charset="-128"/>
        </a:defRPr>
      </a:lvl4pPr>
      <a:lvl5pPr algn="ctr" defTabSz="1217613" rtl="0" eaLnBrk="0" fontAlgn="base" latinLnBrk="1" hangingPunct="0">
        <a:spcBef>
          <a:spcPct val="0"/>
        </a:spcBef>
        <a:spcAft>
          <a:spcPct val="0"/>
        </a:spcAft>
        <a:defRPr sz="5800">
          <a:solidFill>
            <a:schemeClr val="tx1"/>
          </a:solidFill>
          <a:latin typeface="Arial" pitchFamily="34" charset="0"/>
          <a:ea typeface="Arial Unicode MS" pitchFamily="34" charset="-128"/>
          <a:cs typeface="Arial Unicode MS" pitchFamily="34" charset="-128"/>
        </a:defRPr>
      </a:lvl5pPr>
      <a:lvl6pPr marL="457200" algn="ctr" defTabSz="1217613" rtl="0" fontAlgn="base" latinLnBrk="1">
        <a:spcBef>
          <a:spcPct val="0"/>
        </a:spcBef>
        <a:spcAft>
          <a:spcPct val="0"/>
        </a:spcAft>
        <a:defRPr sz="5800">
          <a:solidFill>
            <a:schemeClr val="tx1"/>
          </a:solidFill>
          <a:latin typeface="Arial" pitchFamily="34" charset="0"/>
          <a:ea typeface="Arial Unicode MS" pitchFamily="34" charset="-128"/>
          <a:cs typeface="Arial Unicode MS" pitchFamily="34" charset="-128"/>
        </a:defRPr>
      </a:lvl6pPr>
      <a:lvl7pPr marL="914400" algn="ctr" defTabSz="1217613" rtl="0" fontAlgn="base" latinLnBrk="1">
        <a:spcBef>
          <a:spcPct val="0"/>
        </a:spcBef>
        <a:spcAft>
          <a:spcPct val="0"/>
        </a:spcAft>
        <a:defRPr sz="5800">
          <a:solidFill>
            <a:schemeClr val="tx1"/>
          </a:solidFill>
          <a:latin typeface="Arial" pitchFamily="34" charset="0"/>
          <a:ea typeface="Arial Unicode MS" pitchFamily="34" charset="-128"/>
          <a:cs typeface="Arial Unicode MS" pitchFamily="34" charset="-128"/>
        </a:defRPr>
      </a:lvl7pPr>
      <a:lvl8pPr marL="1371600" algn="ctr" defTabSz="1217613" rtl="0" fontAlgn="base" latinLnBrk="1">
        <a:spcBef>
          <a:spcPct val="0"/>
        </a:spcBef>
        <a:spcAft>
          <a:spcPct val="0"/>
        </a:spcAft>
        <a:defRPr sz="5800">
          <a:solidFill>
            <a:schemeClr val="tx1"/>
          </a:solidFill>
          <a:latin typeface="Arial" pitchFamily="34" charset="0"/>
          <a:ea typeface="Arial Unicode MS" pitchFamily="34" charset="-128"/>
          <a:cs typeface="Arial Unicode MS" pitchFamily="34" charset="-128"/>
        </a:defRPr>
      </a:lvl8pPr>
      <a:lvl9pPr marL="1828800" algn="ctr" defTabSz="1217613" rtl="0" fontAlgn="base" latinLnBrk="1">
        <a:spcBef>
          <a:spcPct val="0"/>
        </a:spcBef>
        <a:spcAft>
          <a:spcPct val="0"/>
        </a:spcAft>
        <a:defRPr sz="5800">
          <a:solidFill>
            <a:schemeClr val="tx1"/>
          </a:solidFill>
          <a:latin typeface="Arial" pitchFamily="34" charset="0"/>
          <a:ea typeface="Arial Unicode MS" pitchFamily="34" charset="-128"/>
          <a:cs typeface="Arial Unicode MS" pitchFamily="34" charset="-128"/>
        </a:defRPr>
      </a:lvl9pPr>
    </p:titleStyle>
    <p:bodyStyle>
      <a:lvl1pPr marL="455613" indent="-455613" algn="l" defTabSz="1217613" rtl="0" eaLnBrk="0" fontAlgn="base" latinLnBrk="1" hangingPunct="0">
        <a:spcBef>
          <a:spcPct val="20000"/>
        </a:spcBef>
        <a:spcAft>
          <a:spcPct val="0"/>
        </a:spcAft>
        <a:buFont typeface="Arial" pitchFamily="34" charset="0"/>
        <a:buChar char="•"/>
        <a:defRPr sz="4200" kern="1200">
          <a:solidFill>
            <a:schemeClr val="tx1"/>
          </a:solidFill>
          <a:latin typeface="+mn-lt"/>
          <a:ea typeface="+mn-ea"/>
          <a:cs typeface="Arial Unicode MS" pitchFamily="34" charset="-128"/>
        </a:defRPr>
      </a:lvl1pPr>
      <a:lvl2pPr marL="989013" indent="-379413" algn="l" defTabSz="1217613" rtl="0" eaLnBrk="0" fontAlgn="base" latinLnBrk="1" hangingPunct="0">
        <a:spcBef>
          <a:spcPct val="20000"/>
        </a:spcBef>
        <a:spcAft>
          <a:spcPct val="0"/>
        </a:spcAft>
        <a:buFont typeface="Arial" pitchFamily="34" charset="0"/>
        <a:buChar char="–"/>
        <a:defRPr sz="3700" kern="1200">
          <a:solidFill>
            <a:schemeClr val="tx1"/>
          </a:solidFill>
          <a:latin typeface="+mn-lt"/>
          <a:ea typeface="+mn-ea"/>
          <a:cs typeface="Arial Unicode MS" pitchFamily="34" charset="-128"/>
        </a:defRPr>
      </a:lvl2pPr>
      <a:lvl3pPr marL="1522413" indent="-303213" algn="l" defTabSz="1217613" rtl="0" eaLnBrk="0" fontAlgn="base" latinLnBrk="1" hangingPunct="0">
        <a:spcBef>
          <a:spcPct val="20000"/>
        </a:spcBef>
        <a:spcAft>
          <a:spcPct val="0"/>
        </a:spcAft>
        <a:buFont typeface="Arial" pitchFamily="34" charset="0"/>
        <a:buChar char="•"/>
        <a:defRPr sz="3200" kern="1200">
          <a:solidFill>
            <a:schemeClr val="tx1"/>
          </a:solidFill>
          <a:latin typeface="+mn-lt"/>
          <a:ea typeface="+mn-ea"/>
          <a:cs typeface="Arial Unicode MS" pitchFamily="34" charset="-128"/>
        </a:defRPr>
      </a:lvl3pPr>
      <a:lvl4pPr marL="2132013" indent="-303213" algn="l" defTabSz="1217613" rtl="0" eaLnBrk="0" fontAlgn="base" latinLnBrk="1" hangingPunct="0">
        <a:spcBef>
          <a:spcPct val="20000"/>
        </a:spcBef>
        <a:spcAft>
          <a:spcPct val="0"/>
        </a:spcAft>
        <a:buFont typeface="Arial" pitchFamily="34" charset="0"/>
        <a:buChar char="–"/>
        <a:defRPr sz="2600" kern="1200">
          <a:solidFill>
            <a:schemeClr val="tx1"/>
          </a:solidFill>
          <a:latin typeface="+mn-lt"/>
          <a:ea typeface="+mn-ea"/>
          <a:cs typeface="Arial Unicode MS" pitchFamily="34" charset="-128"/>
        </a:defRPr>
      </a:lvl4pPr>
      <a:lvl5pPr marL="2741613" indent="-303213" algn="l" defTabSz="1217613" rtl="0" eaLnBrk="0" fontAlgn="base" latinLnBrk="1" hangingPunct="0">
        <a:spcBef>
          <a:spcPct val="20000"/>
        </a:spcBef>
        <a:spcAft>
          <a:spcPct val="0"/>
        </a:spcAft>
        <a:buFont typeface="Arial" pitchFamily="34" charset="0"/>
        <a:buChar char="»"/>
        <a:defRPr sz="2600" kern="1200">
          <a:solidFill>
            <a:schemeClr val="tx1"/>
          </a:solidFill>
          <a:latin typeface="+mn-lt"/>
          <a:ea typeface="+mn-ea"/>
          <a:cs typeface="Arial Unicode MS" pitchFamily="34" charset="-128"/>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p:cNvSpPr>
            <a:spLocks noGrp="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FFFFFF"/>
                </a:solidFill>
                <a:latin typeface="+mn-lt"/>
                <a:ea typeface="+mn-ea"/>
                <a:cs typeface="+mn-cs"/>
              </a:defRPr>
            </a:lvl1pPr>
          </a:lstStyle>
          <a:p>
            <a:pPr>
              <a:defRPr/>
            </a:pPr>
            <a:endParaRPr lang="en-US"/>
          </a:p>
        </p:txBody>
      </p:sp>
      <p:sp>
        <p:nvSpPr>
          <p:cNvPr id="5" name="Footer Placeholder 4"/>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a:solidFill>
                  <a:srgbClr val="FFFFFF"/>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9901238" y="6459538"/>
            <a:ext cx="131127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smtClean="0">
                <a:solidFill>
                  <a:srgbClr val="FFFFFF"/>
                </a:solidFill>
                <a:latin typeface="Calibri" pitchFamily="34" charset="0"/>
              </a:defRPr>
            </a:lvl1pPr>
          </a:lstStyle>
          <a:p>
            <a:pPr>
              <a:defRPr/>
            </a:pPr>
            <a:fld id="{404AD99C-AB6E-46DB-A621-1C28FB132439}" type="slidenum">
              <a:rPr lang="en-US" altLang="en-US"/>
              <a:pPr>
                <a:defRPr/>
              </a:pPr>
              <a:t>‹#›</a:t>
            </a:fld>
            <a:endParaRPr lang="en-US" altLang="en-US"/>
          </a:p>
        </p:txBody>
      </p:sp>
      <p:cxnSp>
        <p:nvCxnSpPr>
          <p:cNvPr id="10" name="Straight Connector 9"/>
          <p:cNvCxnSpPr/>
          <p:nvPr/>
        </p:nvCxnSpPr>
        <p:spPr>
          <a:xfrm>
            <a:off x="1193800" y="1738313"/>
            <a:ext cx="99663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607" r:id="rId1"/>
    <p:sldLayoutId id="2147484588" r:id="rId2"/>
    <p:sldLayoutId id="2147484608" r:id="rId3"/>
    <p:sldLayoutId id="2147484589" r:id="rId4"/>
    <p:sldLayoutId id="2147484590" r:id="rId5"/>
    <p:sldLayoutId id="2147484591" r:id="rId6"/>
    <p:sldLayoutId id="2147484609" r:id="rId7"/>
    <p:sldLayoutId id="2147484610" r:id="rId8"/>
    <p:sldLayoutId id="2147484611" r:id="rId9"/>
    <p:sldLayoutId id="2147484592" r:id="rId10"/>
    <p:sldLayoutId id="2147484612" r:id="rId11"/>
    <p:sldLayoutId id="2147484613" r:id="rId12"/>
  </p:sldLayoutIdLst>
  <p:hf hdr="0" ftr="0" dt="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a:defRPr>
      </a:lvl2pPr>
      <a:lvl3pPr algn="l" rtl="0" eaLnBrk="0" fontAlgn="base" hangingPunct="0">
        <a:lnSpc>
          <a:spcPct val="85000"/>
        </a:lnSpc>
        <a:spcBef>
          <a:spcPct val="0"/>
        </a:spcBef>
        <a:spcAft>
          <a:spcPct val="0"/>
        </a:spcAft>
        <a:defRPr sz="4800">
          <a:solidFill>
            <a:srgbClr val="404040"/>
          </a:solidFill>
          <a:latin typeface="Calibri Light"/>
        </a:defRPr>
      </a:lvl3pPr>
      <a:lvl4pPr algn="l" rtl="0" eaLnBrk="0" fontAlgn="base" hangingPunct="0">
        <a:lnSpc>
          <a:spcPct val="85000"/>
        </a:lnSpc>
        <a:spcBef>
          <a:spcPct val="0"/>
        </a:spcBef>
        <a:spcAft>
          <a:spcPct val="0"/>
        </a:spcAft>
        <a:defRPr sz="4800">
          <a:solidFill>
            <a:srgbClr val="404040"/>
          </a:solidFill>
          <a:latin typeface="Calibri Light"/>
        </a:defRPr>
      </a:lvl4pPr>
      <a:lvl5pPr algn="l" rtl="0" eaLnBrk="0" fontAlgn="base" hangingPunct="0">
        <a:lnSpc>
          <a:spcPct val="85000"/>
        </a:lnSpc>
        <a:spcBef>
          <a:spcPct val="0"/>
        </a:spcBef>
        <a:spcAft>
          <a:spcPct val="0"/>
        </a:spcAft>
        <a:defRPr sz="4800">
          <a:solidFill>
            <a:srgbClr val="404040"/>
          </a:solidFill>
          <a:latin typeface="Calibri Light"/>
        </a:defRPr>
      </a:lvl5pPr>
      <a:lvl6pPr marL="457200" algn="l" rtl="0" fontAlgn="base">
        <a:lnSpc>
          <a:spcPct val="85000"/>
        </a:lnSpc>
        <a:spcBef>
          <a:spcPct val="0"/>
        </a:spcBef>
        <a:spcAft>
          <a:spcPct val="0"/>
        </a:spcAft>
        <a:defRPr sz="4800">
          <a:solidFill>
            <a:srgbClr val="404040"/>
          </a:solidFill>
          <a:latin typeface="Calibri Light"/>
        </a:defRPr>
      </a:lvl6pPr>
      <a:lvl7pPr marL="914400" algn="l" rtl="0" fontAlgn="base">
        <a:lnSpc>
          <a:spcPct val="85000"/>
        </a:lnSpc>
        <a:spcBef>
          <a:spcPct val="0"/>
        </a:spcBef>
        <a:spcAft>
          <a:spcPct val="0"/>
        </a:spcAft>
        <a:defRPr sz="4800">
          <a:solidFill>
            <a:srgbClr val="404040"/>
          </a:solidFill>
          <a:latin typeface="Calibri Light"/>
        </a:defRPr>
      </a:lvl7pPr>
      <a:lvl8pPr marL="1371600" algn="l" rtl="0" fontAlgn="base">
        <a:lnSpc>
          <a:spcPct val="85000"/>
        </a:lnSpc>
        <a:spcBef>
          <a:spcPct val="0"/>
        </a:spcBef>
        <a:spcAft>
          <a:spcPct val="0"/>
        </a:spcAft>
        <a:defRPr sz="4800">
          <a:solidFill>
            <a:srgbClr val="404040"/>
          </a:solidFill>
          <a:latin typeface="Calibri Light"/>
        </a:defRPr>
      </a:lvl8pPr>
      <a:lvl9pPr marL="1828800" algn="l" rtl="0" fontAlgn="base">
        <a:lnSpc>
          <a:spcPct val="85000"/>
        </a:lnSpc>
        <a:spcBef>
          <a:spcPct val="0"/>
        </a:spcBef>
        <a:spcAft>
          <a:spcPct val="0"/>
        </a:spcAft>
        <a:defRPr sz="4800">
          <a:solidFill>
            <a:srgbClr val="404040"/>
          </a:solidFill>
          <a:latin typeface="Calibri Light"/>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itchFamily="34" charset="0"/>
        <a:buChar char="◦"/>
        <a:defRPr sz="2800"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17.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www.c4learn.com/c-programs/to-delete-duplicate-elements-in-array.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cs.swarthmore.edu/~newhall/unixhelp/C_arrays.html" TargetMode="External"/><Relationship Id="rId3" Type="http://schemas.openxmlformats.org/officeDocument/2006/relationships/hyperlink" Target="https://en.wikibooks.org/wiki/C_Programming" TargetMode="External"/><Relationship Id="rId7" Type="http://schemas.openxmlformats.org/officeDocument/2006/relationships/hyperlink" Target="https://www.youtube.com/watch?v=XZGZm-0wUC0" TargetMode="External"/><Relationship Id="rId12"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hyperlink" Target="https://study.com/academy/lesson/declaring-one-dimensional-arrays-definition-example.html" TargetMode="External"/><Relationship Id="rId11" Type="http://schemas.openxmlformats.org/officeDocument/2006/relationships/image" Target="../media/image8.png"/><Relationship Id="rId5" Type="http://schemas.openxmlformats.org/officeDocument/2006/relationships/hyperlink" Target="https://nptel.ac.in/courses/106/105/106105171/" TargetMode="External"/><Relationship Id="rId10" Type="http://schemas.openxmlformats.org/officeDocument/2006/relationships/hyperlink" Target="https://www.codesdope.com/c-array/" TargetMode="External"/><Relationship Id="rId4" Type="http://schemas.openxmlformats.org/officeDocument/2006/relationships/hyperlink" Target="https://nptel.ac.in/courses/106/106/106106127/" TargetMode="External"/><Relationship Id="rId9" Type="http://schemas.openxmlformats.org/officeDocument/2006/relationships/hyperlink" Target="https://beginnersbook.com/2014/01/c-arrays-example/"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jpeg"/><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image" Target="../media/image21.gif"/><Relationship Id="rId5" Type="http://schemas.openxmlformats.org/officeDocument/2006/relationships/image" Target="../media/image6.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16.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F6C5D"/>
            </a:gs>
            <a:gs pos="999">
              <a:srgbClr val="FEF5F3"/>
            </a:gs>
            <a:gs pos="100000">
              <a:srgbClr val="FEF5F3"/>
            </a:gs>
          </a:gsLst>
          <a:lin ang="5400000" scaled="1"/>
        </a:gradFill>
        <a:effectLst/>
      </p:bgPr>
    </p:bg>
    <p:spTree>
      <p:nvGrpSpPr>
        <p:cNvPr id="1" name=""/>
        <p:cNvGrpSpPr/>
        <p:nvPr/>
      </p:nvGrpSpPr>
      <p:grpSpPr>
        <a:xfrm>
          <a:off x="0" y="0"/>
          <a:ext cx="0" cy="0"/>
          <a:chOff x="0" y="0"/>
          <a:chExt cx="0" cy="0"/>
        </a:xfrm>
      </p:grpSpPr>
      <p:sp>
        <p:nvSpPr>
          <p:cNvPr id="31" name="Rectangle 30"/>
          <p:cNvSpPr/>
          <p:nvPr/>
        </p:nvSpPr>
        <p:spPr>
          <a:xfrm>
            <a:off x="-4763" y="5427663"/>
            <a:ext cx="12196763" cy="151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p:nvSpPr>
        <p:spPr>
          <a:xfrm>
            <a:off x="301625" y="5902325"/>
            <a:ext cx="46038" cy="612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32" name="Slide Number Placeholder 2"/>
          <p:cNvSpPr txBox="1">
            <a:spLocks/>
          </p:cNvSpPr>
          <p:nvPr/>
        </p:nvSpPr>
        <p:spPr bwMode="auto">
          <a:xfrm>
            <a:off x="8763000" y="65087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gn="r" eaLnBrk="1" hangingPunct="1">
              <a:lnSpc>
                <a:spcPct val="100000"/>
              </a:lnSpc>
              <a:spcBef>
                <a:spcPct val="0"/>
              </a:spcBef>
              <a:spcAft>
                <a:spcPct val="0"/>
              </a:spcAft>
              <a:buClrTx/>
              <a:buSzTx/>
              <a:buFontTx/>
              <a:buNone/>
            </a:pPr>
            <a:endParaRPr lang="en-US" altLang="en-US" sz="1200">
              <a:solidFill>
                <a:srgbClr val="898989"/>
              </a:solidFill>
            </a:endParaRPr>
          </a:p>
        </p:txBody>
      </p:sp>
      <p:sp>
        <p:nvSpPr>
          <p:cNvPr id="46" name="Right Triangle 45"/>
          <p:cNvSpPr/>
          <p:nvPr/>
        </p:nvSpPr>
        <p:spPr>
          <a:xfrm flipV="1">
            <a:off x="9507538" y="5940425"/>
            <a:ext cx="1290637" cy="1157288"/>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en-ID" kern="0">
              <a:solidFill>
                <a:srgbClr val="FFFFFF"/>
              </a:solidFill>
              <a:latin typeface="Calibri" panose="020F0502020204030204"/>
              <a:ea typeface="+mn-ea"/>
              <a:cs typeface="+mn-cs"/>
            </a:endParaRPr>
          </a:p>
        </p:txBody>
      </p:sp>
      <p:graphicFrame>
        <p:nvGraphicFramePr>
          <p:cNvPr id="22534" name="Object 90"/>
          <p:cNvGraphicFramePr>
            <a:graphicFrameLocks noChangeAspect="1"/>
          </p:cNvGraphicFramePr>
          <p:nvPr/>
        </p:nvGraphicFramePr>
        <p:xfrm>
          <a:off x="9477375" y="174625"/>
          <a:ext cx="2714625" cy="2311400"/>
        </p:xfrm>
        <a:graphic>
          <a:graphicData uri="http://schemas.openxmlformats.org/presentationml/2006/ole">
            <mc:AlternateContent xmlns:mc="http://schemas.openxmlformats.org/markup-compatibility/2006">
              <mc:Choice xmlns:v="urn:schemas-microsoft-com:vml" Requires="v">
                <p:oleObj spid="_x0000_s22546" name="CorelDRAW" r:id="rId4" imgW="2169000" imgH="2169360" progId="">
                  <p:embed/>
                </p:oleObj>
              </mc:Choice>
              <mc:Fallback>
                <p:oleObj name="CorelDRAW" r:id="rId4" imgW="2169000" imgH="2169360" progId="">
                  <p:embed/>
                  <p:pic>
                    <p:nvPicPr>
                      <p:cNvPr id="0" name="Object 90"/>
                      <p:cNvPicPr>
                        <a:picLocks noChangeAspect="1" noChangeArrowheads="1"/>
                      </p:cNvPicPr>
                      <p:nvPr/>
                    </p:nvPicPr>
                    <p:blipFill>
                      <a:blip r:embed="rId5">
                        <a:lum bright="76000"/>
                        <a:extLst>
                          <a:ext uri="{28A0092B-C50C-407E-A947-70E740481C1C}">
                            <a14:useLocalDpi xmlns:a14="http://schemas.microsoft.com/office/drawing/2010/main" val="0"/>
                          </a:ext>
                        </a:extLst>
                      </a:blip>
                      <a:srcRect/>
                      <a:stretch>
                        <a:fillRect/>
                      </a:stretch>
                    </p:blipFill>
                    <p:spPr bwMode="auto">
                      <a:xfrm>
                        <a:off x="9477375" y="174625"/>
                        <a:ext cx="271462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2538" name="Picture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588" y="-96838"/>
            <a:ext cx="3859213"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ight Triangle 42"/>
          <p:cNvSpPr/>
          <p:nvPr/>
        </p:nvSpPr>
        <p:spPr>
          <a:xfrm rot="10800000" flipV="1">
            <a:off x="9829800" y="5334000"/>
            <a:ext cx="2366963" cy="16002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540" name="TextBox 35"/>
          <p:cNvSpPr txBox="1">
            <a:spLocks noChangeArrowheads="1"/>
          </p:cNvSpPr>
          <p:nvPr/>
        </p:nvSpPr>
        <p:spPr bwMode="auto">
          <a:xfrm>
            <a:off x="6881813" y="6019800"/>
            <a:ext cx="492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b="1">
                <a:solidFill>
                  <a:srgbClr val="595959"/>
                </a:solidFill>
                <a:latin typeface="Casper"/>
                <a:ea typeface="Karla"/>
                <a:cs typeface="Karla"/>
              </a:rPr>
              <a:t>DISCOVER . </a:t>
            </a:r>
            <a:r>
              <a:rPr lang="en-US" altLang="en-US" b="1">
                <a:solidFill>
                  <a:srgbClr val="C00000"/>
                </a:solidFill>
                <a:latin typeface="Casper"/>
                <a:ea typeface="Karla"/>
                <a:cs typeface="Karla"/>
              </a:rPr>
              <a:t>LEARN</a:t>
            </a:r>
            <a:r>
              <a:rPr lang="en-US" altLang="en-US" b="1">
                <a:solidFill>
                  <a:srgbClr val="595959"/>
                </a:solidFill>
                <a:latin typeface="Casper"/>
                <a:ea typeface="Karla"/>
                <a:cs typeface="Karla"/>
              </a:rPr>
              <a:t> . EMPOWER</a:t>
            </a:r>
            <a:endParaRPr lang="en-US" altLang="en-US" sz="1200" b="1">
              <a:solidFill>
                <a:srgbClr val="000000"/>
              </a:solidFill>
              <a:latin typeface="Casper"/>
            </a:endParaRPr>
          </a:p>
          <a:p>
            <a:pPr eaLnBrk="1" hangingPunct="1">
              <a:lnSpc>
                <a:spcPct val="100000"/>
              </a:lnSpc>
              <a:spcBef>
                <a:spcPct val="0"/>
              </a:spcBef>
              <a:spcAft>
                <a:spcPct val="0"/>
              </a:spcAft>
              <a:buClrTx/>
              <a:buSzTx/>
              <a:buFontTx/>
              <a:buNone/>
            </a:pPr>
            <a:endParaRPr lang="en-US" altLang="en-US" sz="1600" b="1">
              <a:solidFill>
                <a:schemeClr val="tx1"/>
              </a:solidFill>
              <a:latin typeface="Casper"/>
            </a:endParaRPr>
          </a:p>
        </p:txBody>
      </p:sp>
      <p:sp>
        <p:nvSpPr>
          <p:cNvPr id="52" name="Rectangle 51"/>
          <p:cNvSpPr/>
          <p:nvPr/>
        </p:nvSpPr>
        <p:spPr>
          <a:xfrm>
            <a:off x="6884988" y="6043613"/>
            <a:ext cx="46037" cy="369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TextBox 52"/>
          <p:cNvSpPr txBox="1">
            <a:spLocks noChangeArrowheads="1"/>
          </p:cNvSpPr>
          <p:nvPr/>
        </p:nvSpPr>
        <p:spPr bwMode="auto">
          <a:xfrm>
            <a:off x="339725" y="6022975"/>
            <a:ext cx="6432550" cy="584200"/>
          </a:xfrm>
          <a:prstGeom prst="rect">
            <a:avLst/>
          </a:prstGeom>
          <a:noFill/>
          <a:ln>
            <a:noFill/>
          </a:ln>
        </p:spPr>
        <p:txBody>
          <a:bodyPr>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eaLnBrk="1" fontAlgn="auto" hangingPunct="1">
              <a:spcBef>
                <a:spcPts val="0"/>
              </a:spcBef>
              <a:spcAft>
                <a:spcPts val="0"/>
              </a:spcAft>
              <a:defRPr/>
            </a:pPr>
            <a:r>
              <a:rPr lang="en-US" sz="3200" b="1" dirty="0">
                <a:latin typeface="+mn-lt"/>
                <a:ea typeface="+mn-ea"/>
                <a:cs typeface="+mn-cs"/>
              </a:rPr>
              <a:t>Array &amp; Strings</a:t>
            </a:r>
          </a:p>
        </p:txBody>
      </p:sp>
      <p:sp>
        <p:nvSpPr>
          <p:cNvPr id="22544" name="Slide Number Placeholder 1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FBBA8C27-4189-486F-A53F-6514B02F0FFA}" type="slidenum">
              <a:rPr lang="en-US" altLang="en-US" sz="1000">
                <a:solidFill>
                  <a:srgbClr val="FFFFFF"/>
                </a:solidFill>
              </a:rPr>
              <a:pPr>
                <a:lnSpc>
                  <a:spcPct val="100000"/>
                </a:lnSpc>
                <a:spcBef>
                  <a:spcPct val="0"/>
                </a:spcBef>
                <a:spcAft>
                  <a:spcPct val="0"/>
                </a:spcAft>
                <a:buClrTx/>
                <a:buSzTx/>
                <a:buFontTx/>
                <a:buNone/>
              </a:pPr>
              <a:t>1</a:t>
            </a:fld>
            <a:endParaRPr lang="en-US" altLang="en-US" sz="1000">
              <a:solidFill>
                <a:srgbClr val="FFFFFF"/>
              </a:solidFill>
            </a:endParaRPr>
          </a:p>
        </p:txBody>
      </p:sp>
      <p:sp>
        <p:nvSpPr>
          <p:cNvPr id="15" name="TextBox 14"/>
          <p:cNvSpPr txBox="1">
            <a:spLocks noChangeArrowheads="1"/>
          </p:cNvSpPr>
          <p:nvPr/>
        </p:nvSpPr>
        <p:spPr bwMode="auto">
          <a:xfrm>
            <a:off x="1030403" y="1632908"/>
            <a:ext cx="9884238" cy="327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INSTITUTE - UIE</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 ACADEMIC UNIT-2</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Introduction to Problem Solving</a:t>
            </a:r>
          </a:p>
          <a:p>
            <a:pPr lvl="0" algn="ctr" defTabSz="622300">
              <a:lnSpc>
                <a:spcPct val="90000"/>
              </a:lnSpc>
              <a:spcBef>
                <a:spcPct val="0"/>
              </a:spcBef>
              <a:spcAft>
                <a:spcPct val="35000"/>
              </a:spcAft>
            </a:pPr>
            <a:r>
              <a:rPr lang="en-US" sz="2800" dirty="0" smtClean="0">
                <a:latin typeface="Times New Roman" panose="02020603050405020304" pitchFamily="18" charset="0"/>
                <a:ea typeface="Calibri" panose="020F0502020204030204" pitchFamily="34" charset="0"/>
                <a:cs typeface="Times New Roman" panose="02020603050405020304" pitchFamily="18" charset="0"/>
              </a:rPr>
              <a:t>Code:22CSH-101</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3A98F"/>
            </a:gs>
            <a:gs pos="100000">
              <a:srgbClr val="FAD9CD"/>
            </a:gs>
            <a:gs pos="100000">
              <a:srgbClr val="DF6C5D"/>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4392613" y="379413"/>
            <a:ext cx="7283450" cy="5830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1747" name="Content Placeholder 2"/>
          <p:cNvSpPr>
            <a:spLocks noGrp="1"/>
          </p:cNvSpPr>
          <p:nvPr>
            <p:ph idx="1"/>
          </p:nvPr>
        </p:nvSpPr>
        <p:spPr>
          <a:xfrm>
            <a:off x="4562475" y="598488"/>
            <a:ext cx="7013575" cy="5508625"/>
          </a:xfrm>
        </p:spPr>
        <p:txBody>
          <a:bodyPr/>
          <a:lstStyle/>
          <a:p>
            <a:pPr eaLnBrk="1" hangingPunct="1"/>
            <a:r>
              <a:rPr lang="en-US" altLang="en-US" smtClean="0"/>
              <a:t> </a:t>
            </a:r>
            <a:r>
              <a:rPr lang="en-US" altLang="en-US" b="1" u="sng" smtClean="0"/>
              <a:t>Initialization of one-dimensional array</a:t>
            </a:r>
            <a:r>
              <a:rPr lang="en-US" altLang="en-US" smtClean="0"/>
              <a:t>:</a:t>
            </a:r>
          </a:p>
          <a:p>
            <a:pPr eaLnBrk="1" hangingPunct="1"/>
            <a:r>
              <a:rPr lang="en-US" altLang="en-US" smtClean="0"/>
              <a:t>Arrays can be initialized at declaration time in  this source code as:</a:t>
            </a:r>
            <a:br>
              <a:rPr lang="en-US" altLang="en-US" smtClean="0"/>
            </a:br>
            <a:r>
              <a:rPr lang="en-US" altLang="en-US" smtClean="0"/>
              <a:t/>
            </a:r>
            <a:br>
              <a:rPr lang="en-US" altLang="en-US" smtClean="0"/>
            </a:br>
            <a:r>
              <a:rPr lang="en-US" altLang="en-US" smtClean="0"/>
              <a:t>int age[5]={2,4,34,3,4};</a:t>
            </a:r>
            <a:br>
              <a:rPr lang="en-US" altLang="en-US" smtClean="0"/>
            </a:br>
            <a:r>
              <a:rPr lang="en-US" altLang="en-US" smtClean="0"/>
              <a:t/>
            </a:r>
            <a:br>
              <a:rPr lang="en-US" altLang="en-US" smtClean="0"/>
            </a:br>
            <a:r>
              <a:rPr lang="en-US" altLang="en-US" smtClean="0"/>
              <a:t>It is not necessary to define the size of arrays during initialization.</a:t>
            </a:r>
            <a:br>
              <a:rPr lang="en-US" altLang="en-US" smtClean="0"/>
            </a:br>
            <a:r>
              <a:rPr lang="en-US" altLang="en-US" smtClean="0"/>
              <a:t/>
            </a:r>
            <a:br>
              <a:rPr lang="en-US" altLang="en-US" smtClean="0"/>
            </a:br>
            <a:r>
              <a:rPr lang="en-US" altLang="en-US" smtClean="0"/>
              <a:t>int age[]={2,4,34,3,4};</a:t>
            </a:r>
            <a:br>
              <a:rPr lang="en-US" altLang="en-US" smtClean="0"/>
            </a:br>
            <a:r>
              <a:rPr lang="en-US" altLang="en-US" smtClean="0"/>
              <a:t/>
            </a:r>
            <a:br>
              <a:rPr lang="en-US" altLang="en-US" smtClean="0"/>
            </a:br>
            <a:r>
              <a:rPr lang="en-US" altLang="en-US" smtClean="0"/>
              <a:t>In this case, the compiler determines the size of array by calculating the number of elements of an array                         </a:t>
            </a:r>
          </a:p>
        </p:txBody>
      </p:sp>
      <p:sp>
        <p:nvSpPr>
          <p:cNvPr id="31748" name="Text Placeholder 3"/>
          <p:cNvSpPr>
            <a:spLocks noGrp="1"/>
          </p:cNvSpPr>
          <p:nvPr>
            <p:ph type="body" sz="half" idx="2"/>
          </p:nvPr>
        </p:nvSpPr>
        <p:spPr>
          <a:xfrm>
            <a:off x="227013" y="2355850"/>
            <a:ext cx="3508375" cy="3378200"/>
          </a:xfrm>
        </p:spPr>
        <p:txBody>
          <a:bodyPr/>
          <a:lstStyle/>
          <a:p>
            <a:pPr algn="ctr" eaLnBrk="1" hangingPunct="1"/>
            <a:r>
              <a:rPr lang="en-US" altLang="en-US" sz="4000" smtClean="0">
                <a:latin typeface="Arial Rounded MT Bold" pitchFamily="34" charset="0"/>
              </a:rPr>
              <a:t>Initialization 1-D Array</a:t>
            </a:r>
          </a:p>
          <a:p>
            <a:pPr eaLnBrk="1" hangingPunct="1"/>
            <a:endParaRPr lang="en-IN" altLang="en-US" sz="2800" smtClean="0">
              <a:latin typeface="Arial Rounded MT Bold" pitchFamily="34" charset="0"/>
            </a:endParaRPr>
          </a:p>
        </p:txBody>
      </p:sp>
      <p:pic>
        <p:nvPicPr>
          <p:cNvPr id="3174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2" descr="Pi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875" y="4264025"/>
            <a:ext cx="55911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720646B9-2453-43B4-A6F0-7545A62CC708}" type="slidenum">
              <a:rPr lang="en-US" altLang="en-US" sz="1000">
                <a:solidFill>
                  <a:schemeClr val="tx2"/>
                </a:solidFill>
              </a:rPr>
              <a:pPr>
                <a:lnSpc>
                  <a:spcPct val="100000"/>
                </a:lnSpc>
                <a:spcBef>
                  <a:spcPct val="0"/>
                </a:spcBef>
                <a:spcAft>
                  <a:spcPct val="0"/>
                </a:spcAft>
                <a:buClrTx/>
                <a:buSzTx/>
                <a:buFontTx/>
                <a:buNone/>
              </a:pPr>
              <a:t>10</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3A98F"/>
            </a:gs>
            <a:gs pos="100000">
              <a:srgbClr val="FAD9CD"/>
            </a:gs>
            <a:gs pos="100000">
              <a:srgbClr val="DF6C5D"/>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4241800" y="0"/>
            <a:ext cx="771366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3" name="Content Placeholder 2"/>
          <p:cNvSpPr>
            <a:spLocks noGrp="1"/>
          </p:cNvSpPr>
          <p:nvPr>
            <p:ph idx="1"/>
          </p:nvPr>
        </p:nvSpPr>
        <p:spPr>
          <a:xfrm>
            <a:off x="4257675" y="136525"/>
            <a:ext cx="7934325" cy="6672263"/>
          </a:xfrm>
        </p:spPr>
        <p:txBody>
          <a:bodyPr rtlCol="0">
            <a:normAutofit fontScale="25000" lnSpcReduction="20000"/>
          </a:bodyPr>
          <a:lstStyle/>
          <a:p>
            <a:pPr marL="91440" indent="-91440" eaLnBrk="1" fontAlgn="auto" hangingPunct="1">
              <a:buFont typeface="Calibri" panose="020F0502020204030204" pitchFamily="34" charset="0"/>
              <a:buNone/>
              <a:defRPr/>
            </a:pPr>
            <a:endParaRPr lang="en-US" sz="7200" b="1" dirty="0">
              <a:solidFill>
                <a:schemeClr val="tx1"/>
              </a:solidFill>
              <a:latin typeface="Arial Rounded MT Bold" panose="020F0704030504030204" pitchFamily="34" charset="0"/>
            </a:endParaRPr>
          </a:p>
          <a:p>
            <a:pPr marL="91440" indent="-91440" eaLnBrk="1" fontAlgn="auto" hangingPunct="1">
              <a:buFont typeface="Calibri" panose="020F0502020204030204" pitchFamily="34" charset="0"/>
              <a:buNone/>
              <a:defRPr/>
            </a:pPr>
            <a:r>
              <a:rPr lang="en-US" sz="7200" b="1" dirty="0">
                <a:solidFill>
                  <a:schemeClr val="tx1"/>
                </a:solidFill>
                <a:latin typeface="Arial Rounded MT Bold" panose="020F0704030504030204" pitchFamily="34" charset="0"/>
              </a:rPr>
              <a:t>1. Program to take 5 values from the user and store them in an array.</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#include&lt;</a:t>
            </a:r>
            <a:r>
              <a:rPr lang="en-US" sz="7200" dirty="0" err="1">
                <a:solidFill>
                  <a:schemeClr val="tx1">
                    <a:lumMod val="75000"/>
                    <a:lumOff val="25000"/>
                  </a:schemeClr>
                </a:solidFill>
              </a:rPr>
              <a:t>stdio.h</a:t>
            </a:r>
            <a:r>
              <a:rPr lang="en-US" sz="7200" dirty="0">
                <a:solidFill>
                  <a:schemeClr val="tx1">
                    <a:lumMod val="75000"/>
                    <a:lumOff val="25000"/>
                  </a:schemeClr>
                </a:solidFill>
              </a:rPr>
              <a:t>&gt;</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int main()</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int values[5];</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r>
              <a:rPr lang="en-US" sz="7200" dirty="0" err="1">
                <a:solidFill>
                  <a:schemeClr val="tx1">
                    <a:lumMod val="75000"/>
                    <a:lumOff val="25000"/>
                  </a:schemeClr>
                </a:solidFill>
              </a:rPr>
              <a:t>printf</a:t>
            </a:r>
            <a:r>
              <a:rPr lang="en-US" sz="7200" dirty="0">
                <a:solidFill>
                  <a:schemeClr val="tx1">
                    <a:lumMod val="75000"/>
                    <a:lumOff val="25000"/>
                  </a:schemeClr>
                </a:solidFill>
              </a:rPr>
              <a:t>("Enter 5 integers: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for(int </a:t>
            </a:r>
            <a:r>
              <a:rPr lang="en-US" sz="7200" dirty="0" err="1">
                <a:solidFill>
                  <a:schemeClr val="tx1">
                    <a:lumMod val="75000"/>
                    <a:lumOff val="25000"/>
                  </a:schemeClr>
                </a:solidFill>
              </a:rPr>
              <a:t>i</a:t>
            </a:r>
            <a:r>
              <a:rPr lang="en-US" sz="7200" dirty="0">
                <a:solidFill>
                  <a:schemeClr val="tx1">
                    <a:lumMod val="75000"/>
                    <a:lumOff val="25000"/>
                  </a:schemeClr>
                </a:solidFill>
              </a:rPr>
              <a:t> = 0; </a:t>
            </a:r>
            <a:r>
              <a:rPr lang="en-US" sz="7200" dirty="0" err="1">
                <a:solidFill>
                  <a:schemeClr val="tx1">
                    <a:lumMod val="75000"/>
                    <a:lumOff val="25000"/>
                  </a:schemeClr>
                </a:solidFill>
              </a:rPr>
              <a:t>i</a:t>
            </a:r>
            <a:r>
              <a:rPr lang="en-US" sz="7200" dirty="0">
                <a:solidFill>
                  <a:schemeClr val="tx1">
                    <a:lumMod val="75000"/>
                    <a:lumOff val="25000"/>
                  </a:schemeClr>
                </a:solidFill>
              </a:rPr>
              <a:t> &lt; 5; ++</a:t>
            </a:r>
            <a:r>
              <a:rPr lang="en-US" sz="7200" dirty="0" err="1">
                <a:solidFill>
                  <a:schemeClr val="tx1">
                    <a:lumMod val="75000"/>
                    <a:lumOff val="25000"/>
                  </a:schemeClr>
                </a:solidFill>
              </a:rPr>
              <a:t>i</a:t>
            </a:r>
            <a:r>
              <a:rPr lang="en-US" sz="72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r>
              <a:rPr lang="en-US" sz="7200" dirty="0" err="1">
                <a:solidFill>
                  <a:schemeClr val="tx1">
                    <a:lumMod val="75000"/>
                    <a:lumOff val="25000"/>
                  </a:schemeClr>
                </a:solidFill>
              </a:rPr>
              <a:t>scanf</a:t>
            </a:r>
            <a:r>
              <a:rPr lang="en-US" sz="7200" dirty="0">
                <a:solidFill>
                  <a:schemeClr val="tx1">
                    <a:lumMod val="75000"/>
                    <a:lumOff val="25000"/>
                  </a:schemeClr>
                </a:solidFill>
              </a:rPr>
              <a:t>("%d", &amp;values[</a:t>
            </a:r>
            <a:r>
              <a:rPr lang="en-US" sz="7200" dirty="0" err="1">
                <a:solidFill>
                  <a:schemeClr val="tx1">
                    <a:lumMod val="75000"/>
                    <a:lumOff val="25000"/>
                  </a:schemeClr>
                </a:solidFill>
              </a:rPr>
              <a:t>i</a:t>
            </a:r>
            <a:r>
              <a:rPr lang="en-US" sz="7200" dirty="0">
                <a:solidFill>
                  <a:schemeClr val="tx1">
                    <a:lumMod val="75000"/>
                    <a:lumOff val="25000"/>
                  </a:schemeClr>
                </a:solidFill>
              </a:rPr>
              <a:t>]);</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r>
              <a:rPr lang="en-US" sz="7200" dirty="0" err="1">
                <a:solidFill>
                  <a:schemeClr val="tx1">
                    <a:lumMod val="75000"/>
                    <a:lumOff val="25000"/>
                  </a:schemeClr>
                </a:solidFill>
              </a:rPr>
              <a:t>printf</a:t>
            </a:r>
            <a:r>
              <a:rPr lang="en-US" sz="7200" dirty="0">
                <a:solidFill>
                  <a:schemeClr val="tx1">
                    <a:lumMod val="75000"/>
                    <a:lumOff val="25000"/>
                  </a:schemeClr>
                </a:solidFill>
              </a:rPr>
              <a:t>("Displaying integers: ");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for(int </a:t>
            </a:r>
            <a:r>
              <a:rPr lang="en-US" sz="7200" dirty="0" err="1">
                <a:solidFill>
                  <a:schemeClr val="tx1">
                    <a:lumMod val="75000"/>
                    <a:lumOff val="25000"/>
                  </a:schemeClr>
                </a:solidFill>
              </a:rPr>
              <a:t>i</a:t>
            </a:r>
            <a:r>
              <a:rPr lang="en-US" sz="7200" dirty="0">
                <a:solidFill>
                  <a:schemeClr val="tx1">
                    <a:lumMod val="75000"/>
                    <a:lumOff val="25000"/>
                  </a:schemeClr>
                </a:solidFill>
              </a:rPr>
              <a:t> = 0; </a:t>
            </a:r>
            <a:r>
              <a:rPr lang="en-US" sz="7200" dirty="0" err="1">
                <a:solidFill>
                  <a:schemeClr val="tx1">
                    <a:lumMod val="75000"/>
                    <a:lumOff val="25000"/>
                  </a:schemeClr>
                </a:solidFill>
              </a:rPr>
              <a:t>i</a:t>
            </a:r>
            <a:r>
              <a:rPr lang="en-US" sz="7200" dirty="0">
                <a:solidFill>
                  <a:schemeClr val="tx1">
                    <a:lumMod val="75000"/>
                    <a:lumOff val="25000"/>
                  </a:schemeClr>
                </a:solidFill>
              </a:rPr>
              <a:t> &lt; 5; ++</a:t>
            </a:r>
            <a:r>
              <a:rPr lang="en-US" sz="7200" dirty="0" err="1">
                <a:solidFill>
                  <a:schemeClr val="tx1">
                    <a:lumMod val="75000"/>
                    <a:lumOff val="25000"/>
                  </a:schemeClr>
                </a:solidFill>
              </a:rPr>
              <a:t>i</a:t>
            </a:r>
            <a:r>
              <a:rPr lang="en-US" sz="7200" dirty="0">
                <a:solidFill>
                  <a:schemeClr val="tx1">
                    <a:lumMod val="75000"/>
                    <a:lumOff val="25000"/>
                  </a:schemeClr>
                </a:solidFill>
              </a:rPr>
              <a:t>)</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r>
              <a:rPr lang="en-US" sz="7200" dirty="0" err="1">
                <a:solidFill>
                  <a:schemeClr val="tx1">
                    <a:lumMod val="75000"/>
                    <a:lumOff val="25000"/>
                  </a:schemeClr>
                </a:solidFill>
              </a:rPr>
              <a:t>printf</a:t>
            </a:r>
            <a:r>
              <a:rPr lang="en-US" sz="7200" dirty="0">
                <a:solidFill>
                  <a:schemeClr val="tx1">
                    <a:lumMod val="75000"/>
                    <a:lumOff val="25000"/>
                  </a:schemeClr>
                </a:solidFill>
              </a:rPr>
              <a:t>("%d\n", values[</a:t>
            </a:r>
            <a:r>
              <a:rPr lang="en-US" sz="7200" dirty="0" err="1">
                <a:solidFill>
                  <a:schemeClr val="tx1">
                    <a:lumMod val="75000"/>
                    <a:lumOff val="25000"/>
                  </a:schemeClr>
                </a:solidFill>
              </a:rPr>
              <a:t>i</a:t>
            </a:r>
            <a:r>
              <a:rPr lang="en-US" sz="72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return 0;</a:t>
            </a:r>
          </a:p>
          <a:p>
            <a:pPr marL="91440" indent="-91440" eaLnBrk="1" fontAlgn="auto" hangingPunct="1">
              <a:buFont typeface="Calibri" panose="020F0502020204030204" pitchFamily="34" charset="0"/>
              <a:buNone/>
              <a:defRPr/>
            </a:pPr>
            <a:r>
              <a:rPr lang="en-US" sz="7200" dirty="0">
                <a:solidFill>
                  <a:schemeClr val="tx1">
                    <a:lumMod val="75000"/>
                    <a:lumOff val="25000"/>
                  </a:schemeClr>
                </a:solidFill>
              </a:rPr>
              <a:t>  }</a:t>
            </a:r>
          </a:p>
          <a:p>
            <a:pPr marL="91440" indent="-91440" eaLnBrk="1" fontAlgn="auto" hangingPunct="1">
              <a:defRPr/>
            </a:pPr>
            <a:endParaRPr lang="en-US" sz="8000" dirty="0">
              <a:solidFill>
                <a:srgbClr val="C00000"/>
              </a:solidFill>
              <a:latin typeface="Arial Rounded MT Bold" panose="020F0704030504030204" pitchFamily="34" charset="0"/>
            </a:endParaRPr>
          </a:p>
          <a:p>
            <a:pPr marL="0" indent="0" eaLnBrk="1" fontAlgn="auto" hangingPunct="1">
              <a:buFont typeface="Calibri" panose="020F0502020204030204" pitchFamily="34" charset="0"/>
              <a:buNone/>
              <a:defRPr/>
            </a:pPr>
            <a:r>
              <a:rPr lang="en-US" dirty="0">
                <a:solidFill>
                  <a:srgbClr val="C00000"/>
                </a:solidFill>
                <a:latin typeface="Arial Rounded MT Bold" panose="020F0704030504030204" pitchFamily="34" charset="0"/>
              </a:rPr>
              <a:t>                       </a:t>
            </a:r>
            <a:r>
              <a:rPr lang="en-US" dirty="0">
                <a:solidFill>
                  <a:schemeClr val="tx1">
                    <a:lumMod val="75000"/>
                    <a:lumOff val="25000"/>
                  </a:schemeClr>
                </a:solidFill>
                <a:latin typeface="Arial Rounded MT Bold" panose="020F0704030504030204" pitchFamily="34" charset="0"/>
              </a:rPr>
              <a:t> </a:t>
            </a:r>
          </a:p>
          <a:p>
            <a:pPr marL="0" indent="0" eaLnBrk="1" fontAlgn="auto" hangingPunct="1">
              <a:buFont typeface="Calibri" panose="020F0502020204030204" pitchFamily="34" charset="0"/>
              <a:buNone/>
              <a:defRPr/>
            </a:pPr>
            <a:endParaRPr lang="en-US" dirty="0">
              <a:solidFill>
                <a:schemeClr val="tx1">
                  <a:lumMod val="75000"/>
                  <a:lumOff val="25000"/>
                </a:schemeClr>
              </a:solidFill>
              <a:latin typeface="Arial Rounded MT Bold" panose="020F0704030504030204" pitchFamily="34" charset="0"/>
            </a:endParaRPr>
          </a:p>
          <a:p>
            <a:pPr marL="0" indent="0" eaLnBrk="1" fontAlgn="auto" hangingPunct="1">
              <a:buFont typeface="Calibri" panose="020F0502020204030204" pitchFamily="34" charset="0"/>
              <a:buNone/>
              <a:defRPr/>
            </a:pPr>
            <a:endParaRPr lang="en-US" dirty="0">
              <a:solidFill>
                <a:schemeClr val="tx1">
                  <a:lumMod val="75000"/>
                  <a:lumOff val="25000"/>
                </a:schemeClr>
              </a:solidFill>
              <a:latin typeface="Arial Rounded MT Bold" panose="020F0704030504030204" pitchFamily="34" charset="0"/>
            </a:endParaRPr>
          </a:p>
          <a:p>
            <a:pPr marL="0" indent="0" eaLnBrk="1" fontAlgn="auto" hangingPunct="1">
              <a:buFont typeface="Calibri" panose="020F0502020204030204" pitchFamily="34" charset="0"/>
              <a:buNone/>
              <a:defRPr/>
            </a:pPr>
            <a:endParaRPr lang="en-US" dirty="0">
              <a:solidFill>
                <a:schemeClr val="tx1">
                  <a:lumMod val="75000"/>
                  <a:lumOff val="25000"/>
                </a:schemeClr>
              </a:solidFill>
              <a:latin typeface="Arial Rounded MT Bold" panose="020F0704030504030204" pitchFamily="34" charset="0"/>
            </a:endParaRPr>
          </a:p>
          <a:p>
            <a:pPr marL="0" indent="0" eaLnBrk="1" fontAlgn="auto" hangingPunct="1">
              <a:buFont typeface="Calibri" panose="020F0502020204030204" pitchFamily="34" charset="0"/>
              <a:buNone/>
              <a:defRPr/>
            </a:pPr>
            <a:endParaRPr lang="en-US" dirty="0">
              <a:solidFill>
                <a:schemeClr val="tx1">
                  <a:lumMod val="75000"/>
                  <a:lumOff val="25000"/>
                </a:schemeClr>
              </a:solidFill>
              <a:latin typeface="Arial Rounded MT Bold" panose="020F0704030504030204" pitchFamily="34" charset="0"/>
            </a:endParaRPr>
          </a:p>
          <a:p>
            <a:pPr marL="0" indent="0" eaLnBrk="1" fontAlgn="auto" hangingPunct="1">
              <a:buFont typeface="Calibri" panose="020F0502020204030204" pitchFamily="34" charset="0"/>
              <a:buNone/>
              <a:defRPr/>
            </a:pPr>
            <a:r>
              <a:rPr lang="en-US" dirty="0">
                <a:solidFill>
                  <a:schemeClr val="tx1">
                    <a:lumMod val="75000"/>
                    <a:lumOff val="25000"/>
                  </a:schemeClr>
                </a:solidFill>
                <a:latin typeface="Arial Rounded MT Bold" panose="020F0704030504030204" pitchFamily="34" charset="0"/>
              </a:rPr>
              <a:t>  </a:t>
            </a:r>
            <a:endParaRPr lang="en-IN" dirty="0">
              <a:solidFill>
                <a:schemeClr val="tx1">
                  <a:lumMod val="75000"/>
                  <a:lumOff val="25000"/>
                </a:schemeClr>
              </a:solidFill>
              <a:latin typeface="Arial Rounded MT Bold" panose="020F0704030504030204" pitchFamily="34" charset="0"/>
            </a:endParaRPr>
          </a:p>
        </p:txBody>
      </p:sp>
      <p:sp>
        <p:nvSpPr>
          <p:cNvPr id="32772" name="Text Placeholder 3"/>
          <p:cNvSpPr>
            <a:spLocks noGrp="1"/>
          </p:cNvSpPr>
          <p:nvPr>
            <p:ph type="body" sz="half" idx="2"/>
          </p:nvPr>
        </p:nvSpPr>
        <p:spPr>
          <a:xfrm>
            <a:off x="203200" y="1808163"/>
            <a:ext cx="3713163" cy="3379787"/>
          </a:xfrm>
        </p:spPr>
        <p:txBody>
          <a:bodyPr/>
          <a:lstStyle/>
          <a:p>
            <a:pPr algn="ctr" eaLnBrk="1" hangingPunct="1"/>
            <a:r>
              <a:rPr lang="en-US" altLang="en-US" sz="4000" smtClean="0">
                <a:latin typeface="Arial Rounded MT Bold" pitchFamily="34" charset="0"/>
              </a:rPr>
              <a:t>Examples of 1-D Array</a:t>
            </a:r>
          </a:p>
        </p:txBody>
      </p:sp>
      <p:pic>
        <p:nvPicPr>
          <p:cNvPr id="3277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388" y="3006725"/>
            <a:ext cx="4086225"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Box 9"/>
          <p:cNvSpPr txBox="1">
            <a:spLocks noChangeArrowheads="1"/>
          </p:cNvSpPr>
          <p:nvPr/>
        </p:nvSpPr>
        <p:spPr bwMode="auto">
          <a:xfrm>
            <a:off x="7745413" y="5503863"/>
            <a:ext cx="4183062"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gn="just" eaLnBrk="1" hangingPunct="1">
              <a:lnSpc>
                <a:spcPct val="100000"/>
              </a:lnSpc>
              <a:spcBef>
                <a:spcPct val="0"/>
              </a:spcBef>
              <a:spcAft>
                <a:spcPct val="0"/>
              </a:spcAft>
              <a:buClrTx/>
              <a:buSzTx/>
              <a:buFontTx/>
              <a:buNone/>
            </a:pPr>
            <a:r>
              <a:rPr lang="en-US" altLang="en-US" sz="1600">
                <a:solidFill>
                  <a:schemeClr val="tx1"/>
                </a:solidFill>
              </a:rPr>
              <a:t>Here, we have used a for loop to take 5 inputs from the user and store them in an array. Then, using another for loop, these elements are displayed on the screen</a:t>
            </a:r>
          </a:p>
          <a:p>
            <a:pPr eaLnBrk="1" hangingPunct="1">
              <a:lnSpc>
                <a:spcPct val="100000"/>
              </a:lnSpc>
              <a:spcBef>
                <a:spcPct val="0"/>
              </a:spcBef>
              <a:spcAft>
                <a:spcPct val="0"/>
              </a:spcAft>
              <a:buClrTx/>
              <a:buSzTx/>
              <a:buFontTx/>
              <a:buNone/>
            </a:pPr>
            <a:endParaRPr lang="en-US" altLang="en-US" sz="1800">
              <a:solidFill>
                <a:schemeClr val="tx1"/>
              </a:solidFill>
            </a:endParaRPr>
          </a:p>
        </p:txBody>
      </p:sp>
      <p:sp>
        <p:nvSpPr>
          <p:cNvPr id="32777" name="Slide Number Placeholder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3240F299-02E2-41FA-AE60-52B757A4C885}" type="slidenum">
              <a:rPr lang="en-US" altLang="en-US" sz="1000">
                <a:solidFill>
                  <a:schemeClr val="tx2"/>
                </a:solidFill>
              </a:rPr>
              <a:pPr>
                <a:lnSpc>
                  <a:spcPct val="100000"/>
                </a:lnSpc>
                <a:spcBef>
                  <a:spcPct val="0"/>
                </a:spcBef>
                <a:spcAft>
                  <a:spcPct val="0"/>
                </a:spcAft>
                <a:buClrTx/>
                <a:buSzTx/>
                <a:buFontTx/>
                <a:buNone/>
              </a:pPr>
              <a:t>11</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
                                            <p:txEl>
                                              <p:pRg st="19" end="19"/>
                                            </p:txEl>
                                          </p:spTgt>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nodeType="clickEffect">
                                  <p:stCondLst>
                                    <p:cond delay="0"/>
                                  </p:stCondLst>
                                  <p:childTnLst>
                                    <p:animScale>
                                      <p:cBhvr>
                                        <p:cTn id="10" dur="2000" fill="hold"/>
                                        <p:tgtEl>
                                          <p:spTgt spid="3">
                                            <p:txEl>
                                              <p:pRg st="2" end="2"/>
                                            </p:txEl>
                                          </p:spTgt>
                                        </p:tgtEl>
                                      </p:cBhvr>
                                      <p:by x="150000" y="150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fill="hold" nodeType="clickEffect">
                                  <p:stCondLst>
                                    <p:cond delay="0"/>
                                  </p:stCondLst>
                                  <p:childTnLst>
                                    <p:animScale>
                                      <p:cBhvr>
                                        <p:cTn id="14" dur="2000" fill="hold"/>
                                        <p:tgtEl>
                                          <p:spTgt spid="3">
                                            <p:txEl>
                                              <p:pRg st="1" end="1"/>
                                            </p:txEl>
                                          </p:spTgt>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mph" presetSubtype="0" fill="hold" nodeType="clickEffect">
                                  <p:stCondLst>
                                    <p:cond delay="0"/>
                                  </p:stCondLst>
                                  <p:childTnLst>
                                    <p:animScale>
                                      <p:cBhvr>
                                        <p:cTn id="18" dur="2000" fill="hold"/>
                                        <p:tgtEl>
                                          <p:spTgt spid="3">
                                            <p:txEl>
                                              <p:pRg st="3" end="3"/>
                                            </p:txEl>
                                          </p:spTgt>
                                        </p:tgtEl>
                                      </p:cBhvr>
                                      <p:by x="150000" y="150000"/>
                                    </p:animScale>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mph" presetSubtype="0" fill="hold" nodeType="clickEffect">
                                  <p:stCondLst>
                                    <p:cond delay="0"/>
                                  </p:stCondLst>
                                  <p:childTnLst>
                                    <p:animScale>
                                      <p:cBhvr>
                                        <p:cTn id="22" dur="2000" fill="hold"/>
                                        <p:tgtEl>
                                          <p:spTgt spid="3">
                                            <p:txEl>
                                              <p:pRg st="4" end="4"/>
                                            </p:txEl>
                                          </p:spTgt>
                                        </p:tgtEl>
                                      </p:cBhvr>
                                      <p:by x="150000" y="150000"/>
                                    </p:animScale>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mph" presetSubtype="0" fill="hold" nodeType="clickEffect">
                                  <p:stCondLst>
                                    <p:cond delay="0"/>
                                  </p:stCondLst>
                                  <p:childTnLst>
                                    <p:animScale>
                                      <p:cBhvr>
                                        <p:cTn id="26" dur="2000" fill="hold"/>
                                        <p:tgtEl>
                                          <p:spTgt spid="3">
                                            <p:txEl>
                                              <p:pRg st="5" end="5"/>
                                            </p:txEl>
                                          </p:spTgt>
                                        </p:tgtEl>
                                      </p:cBhvr>
                                      <p:by x="150000" y="150000"/>
                                    </p:animScale>
                                  </p:childTnLst>
                                </p:cTn>
                              </p:par>
                            </p:childTnLst>
                          </p:cTn>
                        </p:par>
                      </p:childTnLst>
                    </p:cTn>
                  </p:par>
                  <p:par>
                    <p:cTn id="27" fill="hold" nodeType="clickPar">
                      <p:stCondLst>
                        <p:cond delay="indefinite"/>
                      </p:stCondLst>
                      <p:childTnLst>
                        <p:par>
                          <p:cTn id="28" fill="hold" nodeType="withGroup">
                            <p:stCondLst>
                              <p:cond delay="0"/>
                            </p:stCondLst>
                            <p:childTnLst>
                              <p:par>
                                <p:cTn id="29" presetID="6" presetClass="emph" presetSubtype="0" fill="hold" nodeType="clickEffect">
                                  <p:stCondLst>
                                    <p:cond delay="0"/>
                                  </p:stCondLst>
                                  <p:childTnLst>
                                    <p:animScale>
                                      <p:cBhvr>
                                        <p:cTn id="30" dur="2000" fill="hold"/>
                                        <p:tgtEl>
                                          <p:spTgt spid="3">
                                            <p:txEl>
                                              <p:pRg st="6" end="6"/>
                                            </p:txEl>
                                          </p:spTgt>
                                        </p:tgtEl>
                                      </p:cBhvr>
                                      <p:by x="150000" y="15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mph" presetSubtype="0" fill="hold" nodeType="clickEffect">
                                  <p:stCondLst>
                                    <p:cond delay="0"/>
                                  </p:stCondLst>
                                  <p:childTnLst>
                                    <p:animScale>
                                      <p:cBhvr>
                                        <p:cTn id="34" dur="2000" fill="hold"/>
                                        <p:tgtEl>
                                          <p:spTgt spid="3">
                                            <p:txEl>
                                              <p:pRg st="7" end="7"/>
                                            </p:txEl>
                                          </p:spTgt>
                                        </p:tgtEl>
                                      </p:cBhvr>
                                      <p:by x="150000" y="150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6" presetClass="emph" presetSubtype="0" fill="hold" nodeType="clickEffect">
                                  <p:stCondLst>
                                    <p:cond delay="0"/>
                                  </p:stCondLst>
                                  <p:childTnLst>
                                    <p:animScale>
                                      <p:cBhvr>
                                        <p:cTn id="38" dur="2000" fill="hold"/>
                                        <p:tgtEl>
                                          <p:spTgt spid="3">
                                            <p:txEl>
                                              <p:pRg st="8" end="8"/>
                                            </p:txEl>
                                          </p:spTgt>
                                        </p:tgtEl>
                                      </p:cBhvr>
                                      <p:by x="150000" y="15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6" presetClass="emph" presetSubtype="0" fill="hold" nodeType="clickEffect">
                                  <p:stCondLst>
                                    <p:cond delay="0"/>
                                  </p:stCondLst>
                                  <p:childTnLst>
                                    <p:animScale>
                                      <p:cBhvr>
                                        <p:cTn id="42" dur="2000" fill="hold"/>
                                        <p:tgtEl>
                                          <p:spTgt spid="3">
                                            <p:txEl>
                                              <p:pRg st="9" end="9"/>
                                            </p:txEl>
                                          </p:spTgt>
                                        </p:tgtEl>
                                      </p:cBhvr>
                                      <p:by x="150000" y="15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6" presetClass="emph" presetSubtype="0" fill="hold" nodeType="clickEffect">
                                  <p:stCondLst>
                                    <p:cond delay="0"/>
                                  </p:stCondLst>
                                  <p:childTnLst>
                                    <p:animScale>
                                      <p:cBhvr>
                                        <p:cTn id="46" dur="2000" fill="hold"/>
                                        <p:tgtEl>
                                          <p:spTgt spid="3">
                                            <p:txEl>
                                              <p:pRg st="10" end="10"/>
                                            </p:txEl>
                                          </p:spTgt>
                                        </p:tgtEl>
                                      </p:cBhvr>
                                      <p:by x="150000" y="150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6" presetClass="emph" presetSubtype="0" fill="hold" nodeType="clickEffect">
                                  <p:stCondLst>
                                    <p:cond delay="0"/>
                                  </p:stCondLst>
                                  <p:childTnLst>
                                    <p:animScale>
                                      <p:cBhvr>
                                        <p:cTn id="50" dur="2000" fill="hold"/>
                                        <p:tgtEl>
                                          <p:spTgt spid="3">
                                            <p:txEl>
                                              <p:pRg st="11" end="11"/>
                                            </p:txEl>
                                          </p:spTgt>
                                        </p:tgtEl>
                                      </p:cBhvr>
                                      <p:by x="150000" y="150000"/>
                                    </p:animScale>
                                  </p:childTnLst>
                                </p:cTn>
                              </p:par>
                            </p:childTnLst>
                          </p:cTn>
                        </p:par>
                      </p:childTnLst>
                    </p:cTn>
                  </p:par>
                  <p:par>
                    <p:cTn id="51" fill="hold" nodeType="clickPar">
                      <p:stCondLst>
                        <p:cond delay="indefinite"/>
                      </p:stCondLst>
                      <p:childTnLst>
                        <p:par>
                          <p:cTn id="52" fill="hold" nodeType="withGroup">
                            <p:stCondLst>
                              <p:cond delay="0"/>
                            </p:stCondLst>
                            <p:childTnLst>
                              <p:par>
                                <p:cTn id="53" presetID="6" presetClass="emph" presetSubtype="0" fill="hold" nodeType="clickEffect">
                                  <p:stCondLst>
                                    <p:cond delay="0"/>
                                  </p:stCondLst>
                                  <p:childTnLst>
                                    <p:animScale>
                                      <p:cBhvr>
                                        <p:cTn id="54" dur="2000" fill="hold"/>
                                        <p:tgtEl>
                                          <p:spTgt spid="3">
                                            <p:txEl>
                                              <p:pRg st="12" end="12"/>
                                            </p:txEl>
                                          </p:spTgt>
                                        </p:tgtEl>
                                      </p:cBhvr>
                                      <p:by x="150000" y="150000"/>
                                    </p:animScale>
                                  </p:childTnLst>
                                </p:cTn>
                              </p:par>
                            </p:childTnLst>
                          </p:cTn>
                        </p:par>
                      </p:childTnLst>
                    </p:cTn>
                  </p:par>
                  <p:par>
                    <p:cTn id="55" fill="hold" nodeType="clickPar">
                      <p:stCondLst>
                        <p:cond delay="indefinite"/>
                      </p:stCondLst>
                      <p:childTnLst>
                        <p:par>
                          <p:cTn id="56" fill="hold" nodeType="withGroup">
                            <p:stCondLst>
                              <p:cond delay="0"/>
                            </p:stCondLst>
                            <p:childTnLst>
                              <p:par>
                                <p:cTn id="57" presetID="6" presetClass="emph" presetSubtype="0" fill="hold" nodeType="clickEffect">
                                  <p:stCondLst>
                                    <p:cond delay="0"/>
                                  </p:stCondLst>
                                  <p:childTnLst>
                                    <p:animScale>
                                      <p:cBhvr>
                                        <p:cTn id="58" dur="2000" fill="hold"/>
                                        <p:tgtEl>
                                          <p:spTgt spid="3">
                                            <p:txEl>
                                              <p:pRg st="13" end="13"/>
                                            </p:txEl>
                                          </p:spTgt>
                                        </p:tgtEl>
                                      </p:cBhvr>
                                      <p:by x="150000" y="150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6" presetClass="emph" presetSubtype="0" fill="hold" nodeType="clickEffect">
                                  <p:stCondLst>
                                    <p:cond delay="0"/>
                                  </p:stCondLst>
                                  <p:childTnLst>
                                    <p:animScale>
                                      <p:cBhvr>
                                        <p:cTn id="62" dur="2000" fill="hold"/>
                                        <p:tgtEl>
                                          <p:spTgt spid="3">
                                            <p:txEl>
                                              <p:pRg st="14" end="14"/>
                                            </p:txEl>
                                          </p:spTgt>
                                        </p:tgtEl>
                                      </p:cBhvr>
                                      <p:by x="150000" y="150000"/>
                                    </p:animScale>
                                  </p:childTnLst>
                                </p:cTn>
                              </p:par>
                            </p:childTnLst>
                          </p:cTn>
                        </p:par>
                      </p:childTnLst>
                    </p:cTn>
                  </p:par>
                  <p:par>
                    <p:cTn id="63" fill="hold" nodeType="clickPar">
                      <p:stCondLst>
                        <p:cond delay="indefinite"/>
                      </p:stCondLst>
                      <p:childTnLst>
                        <p:par>
                          <p:cTn id="64" fill="hold" nodeType="withGroup">
                            <p:stCondLst>
                              <p:cond delay="0"/>
                            </p:stCondLst>
                            <p:childTnLst>
                              <p:par>
                                <p:cTn id="65" presetID="6" presetClass="emph" presetSubtype="0" fill="hold" nodeType="clickEffect">
                                  <p:stCondLst>
                                    <p:cond delay="0"/>
                                  </p:stCondLst>
                                  <p:childTnLst>
                                    <p:animScale>
                                      <p:cBhvr>
                                        <p:cTn id="66" dur="2000" fill="hold"/>
                                        <p:tgtEl>
                                          <p:spTgt spid="3">
                                            <p:txEl>
                                              <p:pRg st="15" end="15"/>
                                            </p:txEl>
                                          </p:spTgt>
                                        </p:tgtEl>
                                      </p:cBhvr>
                                      <p:by x="150000" y="150000"/>
                                    </p:animScale>
                                  </p:childTnLst>
                                </p:cTn>
                              </p:par>
                            </p:childTnLst>
                          </p:cTn>
                        </p:par>
                      </p:childTnLst>
                    </p:cTn>
                  </p:par>
                  <p:par>
                    <p:cTn id="67" fill="hold" nodeType="clickPar">
                      <p:stCondLst>
                        <p:cond delay="indefinite"/>
                      </p:stCondLst>
                      <p:childTnLst>
                        <p:par>
                          <p:cTn id="68" fill="hold" nodeType="withGroup">
                            <p:stCondLst>
                              <p:cond delay="0"/>
                            </p:stCondLst>
                            <p:childTnLst>
                              <p:par>
                                <p:cTn id="69" presetID="6" presetClass="emph" presetSubtype="0" fill="hold" nodeType="clickEffect">
                                  <p:stCondLst>
                                    <p:cond delay="0"/>
                                  </p:stCondLst>
                                  <p:childTnLst>
                                    <p:animScale>
                                      <p:cBhvr>
                                        <p:cTn id="70" dur="2000" fill="hold"/>
                                        <p:tgtEl>
                                          <p:spTgt spid="3">
                                            <p:txEl>
                                              <p:pRg st="16" end="16"/>
                                            </p:txEl>
                                          </p:spTgt>
                                        </p:tgtEl>
                                      </p:cBhvr>
                                      <p:by x="150000" y="150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6" presetClass="emph" presetSubtype="0" fill="hold" nodeType="clickEffect">
                                  <p:stCondLst>
                                    <p:cond delay="0"/>
                                  </p:stCondLst>
                                  <p:childTnLst>
                                    <p:animScale>
                                      <p:cBhvr>
                                        <p:cTn id="74" dur="2000" fill="hold"/>
                                        <p:tgtEl>
                                          <p:spTgt spid="3">
                                            <p:txEl>
                                              <p:pRg st="17" end="17"/>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3A98F"/>
            </a:gs>
            <a:gs pos="100000">
              <a:srgbClr val="FAD9CD"/>
            </a:gs>
            <a:gs pos="100000">
              <a:srgbClr val="DF6C5D"/>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4392613" y="204788"/>
            <a:ext cx="7283450" cy="6653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 name="Content Placeholder 2"/>
          <p:cNvSpPr>
            <a:spLocks noGrp="1"/>
          </p:cNvSpPr>
          <p:nvPr>
            <p:ph idx="1"/>
          </p:nvPr>
        </p:nvSpPr>
        <p:spPr>
          <a:xfrm>
            <a:off x="4425950" y="168275"/>
            <a:ext cx="7296150" cy="6429375"/>
          </a:xfrm>
        </p:spPr>
        <p:txBody>
          <a:bodyPr rtlCol="0">
            <a:normAutofit fontScale="25000" lnSpcReduction="20000"/>
          </a:bodyPr>
          <a:lstStyle/>
          <a:p>
            <a:pPr marL="91440" indent="-91440" eaLnBrk="1" fontAlgn="auto" hangingPunct="1">
              <a:buFont typeface="Calibri" panose="020F0502020204030204" pitchFamily="34" charset="0"/>
              <a:buNone/>
              <a:defRPr/>
            </a:pPr>
            <a:endParaRPr lang="en-US" sz="4900" b="1" dirty="0">
              <a:solidFill>
                <a:srgbClr val="860000"/>
              </a:solidFill>
            </a:endParaRPr>
          </a:p>
          <a:p>
            <a:pPr marL="91440" indent="-91440" eaLnBrk="1" fontAlgn="auto" hangingPunct="1">
              <a:buFont typeface="Calibri" panose="020F0502020204030204" pitchFamily="34" charset="0"/>
              <a:buNone/>
              <a:defRPr/>
            </a:pPr>
            <a:r>
              <a:rPr lang="en-US" sz="8000" b="1" dirty="0">
                <a:solidFill>
                  <a:srgbClr val="860000"/>
                </a:solidFill>
              </a:rPr>
              <a:t>2.</a:t>
            </a:r>
            <a:r>
              <a:rPr lang="en-US" sz="8000" b="1" dirty="0">
                <a:solidFill>
                  <a:schemeClr val="tx1">
                    <a:lumMod val="75000"/>
                    <a:lumOff val="25000"/>
                  </a:schemeClr>
                </a:solidFill>
              </a:rPr>
              <a:t> Program to find the average of n numbers using arrays</a:t>
            </a:r>
            <a:r>
              <a:rPr lang="en-US" sz="80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#include &lt;</a:t>
            </a:r>
            <a:r>
              <a:rPr lang="en-US" sz="8000" dirty="0" err="1">
                <a:solidFill>
                  <a:schemeClr val="tx1">
                    <a:lumMod val="75000"/>
                    <a:lumOff val="25000"/>
                  </a:schemeClr>
                </a:solidFill>
              </a:rPr>
              <a:t>stdio.h</a:t>
            </a:r>
            <a:r>
              <a:rPr lang="en-US" sz="8000" dirty="0">
                <a:solidFill>
                  <a:schemeClr val="tx1">
                    <a:lumMod val="75000"/>
                    <a:lumOff val="25000"/>
                  </a:schemeClr>
                </a:solidFill>
              </a:rPr>
              <a:t>&gt;</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int main()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int marks[10], </a:t>
            </a:r>
            <a:r>
              <a:rPr lang="en-US" sz="8000" dirty="0" err="1">
                <a:solidFill>
                  <a:schemeClr val="tx1">
                    <a:lumMod val="75000"/>
                    <a:lumOff val="25000"/>
                  </a:schemeClr>
                </a:solidFill>
              </a:rPr>
              <a:t>i</a:t>
            </a:r>
            <a:r>
              <a:rPr lang="en-US" sz="8000" dirty="0">
                <a:solidFill>
                  <a:schemeClr val="tx1">
                    <a:lumMod val="75000"/>
                    <a:lumOff val="25000"/>
                  </a:schemeClr>
                </a:solidFill>
              </a:rPr>
              <a:t>, n, sum = 0, average;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r>
              <a:rPr lang="en-US" sz="8000" dirty="0" err="1">
                <a:solidFill>
                  <a:schemeClr val="tx1">
                    <a:lumMod val="75000"/>
                    <a:lumOff val="25000"/>
                  </a:schemeClr>
                </a:solidFill>
              </a:rPr>
              <a:t>printf</a:t>
            </a:r>
            <a:r>
              <a:rPr lang="en-US" sz="8000" dirty="0">
                <a:solidFill>
                  <a:schemeClr val="tx1">
                    <a:lumMod val="75000"/>
                    <a:lumOff val="25000"/>
                  </a:schemeClr>
                </a:solidFill>
              </a:rPr>
              <a:t>("Enter number of elements: ");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r>
              <a:rPr lang="en-US" sz="8000" dirty="0" err="1">
                <a:solidFill>
                  <a:schemeClr val="tx1">
                    <a:lumMod val="75000"/>
                    <a:lumOff val="25000"/>
                  </a:schemeClr>
                </a:solidFill>
              </a:rPr>
              <a:t>scanf</a:t>
            </a:r>
            <a:r>
              <a:rPr lang="en-US" sz="8000" dirty="0">
                <a:solidFill>
                  <a:schemeClr val="tx1">
                    <a:lumMod val="75000"/>
                    <a:lumOff val="25000"/>
                  </a:schemeClr>
                </a:solidFill>
              </a:rPr>
              <a:t>("%d", &amp;n);     for(</a:t>
            </a:r>
            <a:r>
              <a:rPr lang="en-US" sz="8000" dirty="0" err="1">
                <a:solidFill>
                  <a:schemeClr val="tx1">
                    <a:lumMod val="75000"/>
                    <a:lumOff val="25000"/>
                  </a:schemeClr>
                </a:solidFill>
              </a:rPr>
              <a:t>i</a:t>
            </a:r>
            <a:r>
              <a:rPr lang="en-US" sz="8000" dirty="0">
                <a:solidFill>
                  <a:schemeClr val="tx1">
                    <a:lumMod val="75000"/>
                    <a:lumOff val="25000"/>
                  </a:schemeClr>
                </a:solidFill>
              </a:rPr>
              <a:t>=0; </a:t>
            </a:r>
            <a:r>
              <a:rPr lang="en-US" sz="8000" dirty="0" err="1">
                <a:solidFill>
                  <a:schemeClr val="tx1">
                    <a:lumMod val="75000"/>
                    <a:lumOff val="25000"/>
                  </a:schemeClr>
                </a:solidFill>
              </a:rPr>
              <a:t>i</a:t>
            </a:r>
            <a:r>
              <a:rPr lang="en-US" sz="8000" dirty="0">
                <a:solidFill>
                  <a:schemeClr val="tx1">
                    <a:lumMod val="75000"/>
                    <a:lumOff val="25000"/>
                  </a:schemeClr>
                </a:solidFill>
              </a:rPr>
              <a:t>&lt;n; ++</a:t>
            </a:r>
            <a:r>
              <a:rPr lang="en-US" sz="8000" dirty="0" err="1">
                <a:solidFill>
                  <a:schemeClr val="tx1">
                    <a:lumMod val="75000"/>
                    <a:lumOff val="25000"/>
                  </a:schemeClr>
                </a:solidFill>
              </a:rPr>
              <a:t>i</a:t>
            </a:r>
            <a:r>
              <a:rPr lang="en-US" sz="80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r>
              <a:rPr lang="en-US" sz="8000" dirty="0" err="1">
                <a:solidFill>
                  <a:schemeClr val="tx1">
                    <a:lumMod val="75000"/>
                    <a:lumOff val="25000"/>
                  </a:schemeClr>
                </a:solidFill>
              </a:rPr>
              <a:t>printf</a:t>
            </a:r>
            <a:r>
              <a:rPr lang="en-US" sz="8000" dirty="0">
                <a:solidFill>
                  <a:schemeClr val="tx1">
                    <a:lumMod val="75000"/>
                    <a:lumOff val="25000"/>
                  </a:schemeClr>
                </a:solidFill>
              </a:rPr>
              <a:t>("Enter </a:t>
            </a:r>
            <a:r>
              <a:rPr lang="en-US" sz="8000" dirty="0" err="1">
                <a:solidFill>
                  <a:schemeClr val="tx1">
                    <a:lumMod val="75000"/>
                    <a:lumOff val="25000"/>
                  </a:schemeClr>
                </a:solidFill>
              </a:rPr>
              <a:t>number%d</a:t>
            </a:r>
            <a:r>
              <a:rPr lang="en-US" sz="8000" dirty="0">
                <a:solidFill>
                  <a:schemeClr val="tx1">
                    <a:lumMod val="75000"/>
                    <a:lumOff val="25000"/>
                  </a:schemeClr>
                </a:solidFill>
              </a:rPr>
              <a:t>: ",i+1);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r>
              <a:rPr lang="en-US" sz="8000" dirty="0" err="1">
                <a:solidFill>
                  <a:schemeClr val="tx1">
                    <a:lumMod val="75000"/>
                    <a:lumOff val="25000"/>
                  </a:schemeClr>
                </a:solidFill>
              </a:rPr>
              <a:t>scanf</a:t>
            </a:r>
            <a:r>
              <a:rPr lang="en-US" sz="8000" dirty="0">
                <a:solidFill>
                  <a:schemeClr val="tx1">
                    <a:lumMod val="75000"/>
                    <a:lumOff val="25000"/>
                  </a:schemeClr>
                </a:solidFill>
              </a:rPr>
              <a:t>("%d", &amp;marks[</a:t>
            </a:r>
            <a:r>
              <a:rPr lang="en-US" sz="8000" dirty="0" err="1">
                <a:solidFill>
                  <a:schemeClr val="tx1">
                    <a:lumMod val="75000"/>
                    <a:lumOff val="25000"/>
                  </a:schemeClr>
                </a:solidFill>
              </a:rPr>
              <a:t>i</a:t>
            </a:r>
            <a:r>
              <a:rPr lang="en-US" sz="80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sum += marks[</a:t>
            </a:r>
            <a:r>
              <a:rPr lang="en-US" sz="8000" dirty="0" err="1">
                <a:solidFill>
                  <a:schemeClr val="tx1">
                    <a:lumMod val="75000"/>
                    <a:lumOff val="25000"/>
                  </a:schemeClr>
                </a:solidFill>
              </a:rPr>
              <a:t>i</a:t>
            </a:r>
            <a:r>
              <a:rPr lang="en-US" sz="80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average = sum/n;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r>
              <a:rPr lang="en-US" sz="8000" dirty="0" err="1">
                <a:solidFill>
                  <a:schemeClr val="tx1">
                    <a:lumMod val="75000"/>
                    <a:lumOff val="25000"/>
                  </a:schemeClr>
                </a:solidFill>
              </a:rPr>
              <a:t>printf</a:t>
            </a:r>
            <a:r>
              <a:rPr lang="en-US" sz="8000" dirty="0">
                <a:solidFill>
                  <a:schemeClr val="tx1">
                    <a:lumMod val="75000"/>
                    <a:lumOff val="25000"/>
                  </a:schemeClr>
                </a:solidFill>
              </a:rPr>
              <a:t>("Average = %d", average);  </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return 0;</a:t>
            </a:r>
          </a:p>
          <a:p>
            <a:pPr marL="91440" indent="-91440" eaLnBrk="1" fontAlgn="auto" hangingPunct="1">
              <a:buFont typeface="Calibri" panose="020F0502020204030204" pitchFamily="34" charset="0"/>
              <a:buNone/>
              <a:defRPr/>
            </a:pPr>
            <a:r>
              <a:rPr lang="en-US" sz="8000" dirty="0">
                <a:solidFill>
                  <a:schemeClr val="tx1">
                    <a:lumMod val="75000"/>
                    <a:lumOff val="25000"/>
                  </a:schemeClr>
                </a:solidFill>
              </a:rPr>
              <a:t>   }</a:t>
            </a:r>
          </a:p>
          <a:p>
            <a:pPr marL="91440" indent="-91440" eaLnBrk="1" fontAlgn="auto" hangingPunct="1">
              <a:buFont typeface="Calibri" panose="020F0502020204030204" pitchFamily="34" charset="0"/>
              <a:buNone/>
              <a:defRPr/>
            </a:pPr>
            <a:r>
              <a:rPr lang="en-US" sz="8000" b="1" dirty="0">
                <a:solidFill>
                  <a:srgbClr val="860000"/>
                </a:solidFill>
              </a:rPr>
              <a:t>                               </a:t>
            </a:r>
          </a:p>
          <a:p>
            <a:pPr marL="0" indent="0" eaLnBrk="1" fontAlgn="auto" hangingPunct="1">
              <a:buFont typeface="Calibri" panose="020F0502020204030204" pitchFamily="34" charset="0"/>
              <a:buNone/>
              <a:defRPr/>
            </a:pPr>
            <a:r>
              <a:rPr lang="en-US" sz="4500" dirty="0">
                <a:solidFill>
                  <a:schemeClr val="tx1">
                    <a:lumMod val="75000"/>
                    <a:lumOff val="25000"/>
                  </a:schemeClr>
                </a:solidFill>
                <a:latin typeface="Arial Rounded MT Bold" panose="020F0704030504030204" pitchFamily="34" charset="0"/>
              </a:rPr>
              <a:t>          </a:t>
            </a:r>
          </a:p>
        </p:txBody>
      </p:sp>
      <p:sp>
        <p:nvSpPr>
          <p:cNvPr id="33796" name="Text Placeholder 3"/>
          <p:cNvSpPr>
            <a:spLocks noGrp="1"/>
          </p:cNvSpPr>
          <p:nvPr>
            <p:ph type="body" sz="half" idx="2"/>
          </p:nvPr>
        </p:nvSpPr>
        <p:spPr>
          <a:xfrm>
            <a:off x="227013" y="2355850"/>
            <a:ext cx="3508375" cy="3378200"/>
          </a:xfrm>
        </p:spPr>
        <p:txBody>
          <a:bodyPr/>
          <a:lstStyle/>
          <a:p>
            <a:pPr algn="ctr" eaLnBrk="1" hangingPunct="1"/>
            <a:r>
              <a:rPr lang="en-US" altLang="en-US" sz="4000" b="1" smtClean="0"/>
              <a:t>Examples of </a:t>
            </a:r>
          </a:p>
          <a:p>
            <a:pPr algn="ctr" eaLnBrk="1" hangingPunct="1"/>
            <a:r>
              <a:rPr lang="en-US" altLang="en-US" sz="4000" b="1" smtClean="0"/>
              <a:t>1-D Array</a:t>
            </a:r>
          </a:p>
          <a:p>
            <a:pPr eaLnBrk="1" hangingPunct="1"/>
            <a:endParaRPr lang="en-IN" altLang="en-US" sz="2800" smtClean="0">
              <a:latin typeface="Arial Rounded MT Bold" pitchFamily="34" charset="0"/>
            </a:endParaRPr>
          </a:p>
        </p:txBody>
      </p:sp>
      <p:pic>
        <p:nvPicPr>
          <p:cNvPr id="3379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6763" y="3330575"/>
            <a:ext cx="3279775"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Box 7"/>
          <p:cNvSpPr txBox="1">
            <a:spLocks noChangeArrowheads="1"/>
          </p:cNvSpPr>
          <p:nvPr/>
        </p:nvSpPr>
        <p:spPr bwMode="auto">
          <a:xfrm>
            <a:off x="8281988" y="5749925"/>
            <a:ext cx="337343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sz="1600">
                <a:solidFill>
                  <a:schemeClr val="tx1"/>
                </a:solidFill>
              </a:rPr>
              <a:t>Here, we have computed the average of n numbers entered by the user.</a:t>
            </a:r>
          </a:p>
          <a:p>
            <a:pPr eaLnBrk="1" hangingPunct="1">
              <a:lnSpc>
                <a:spcPct val="100000"/>
              </a:lnSpc>
              <a:spcBef>
                <a:spcPct val="0"/>
              </a:spcBef>
              <a:spcAft>
                <a:spcPct val="0"/>
              </a:spcAft>
              <a:buClrTx/>
              <a:buSzTx/>
              <a:buFontTx/>
              <a:buNone/>
            </a:pPr>
            <a:endParaRPr lang="en-US" altLang="en-US" sz="1800">
              <a:solidFill>
                <a:schemeClr val="tx1"/>
              </a:solidFill>
            </a:endParaRPr>
          </a:p>
        </p:txBody>
      </p:sp>
      <p:sp>
        <p:nvSpPr>
          <p:cNvPr id="33801" name="Slide Number Placeholder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323E13EB-4A8F-4B08-9099-A7671E1793AF}" type="slidenum">
              <a:rPr lang="en-US" altLang="en-US" sz="1000">
                <a:solidFill>
                  <a:schemeClr val="tx2"/>
                </a:solidFill>
              </a:rPr>
              <a:pPr>
                <a:lnSpc>
                  <a:spcPct val="100000"/>
                </a:lnSpc>
                <a:spcBef>
                  <a:spcPct val="0"/>
                </a:spcBef>
                <a:spcAft>
                  <a:spcPct val="0"/>
                </a:spcAft>
                <a:buClrTx/>
                <a:buSzTx/>
                <a:buFontTx/>
                <a:buNone/>
              </a:pPr>
              <a:t>12</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EF6F6"/>
            </a:gs>
            <a:gs pos="74001">
              <a:srgbClr val="F8AEAE"/>
            </a:gs>
            <a:gs pos="83000">
              <a:srgbClr val="F8AEAE"/>
            </a:gs>
            <a:gs pos="100000">
              <a:srgbClr val="FAC9C9"/>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8575675" y="3702050"/>
            <a:ext cx="2822575" cy="2574925"/>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3" name="Rectangle 2"/>
          <p:cNvSpPr/>
          <p:nvPr/>
        </p:nvSpPr>
        <p:spPr>
          <a:xfrm>
            <a:off x="4705350" y="3657600"/>
            <a:ext cx="3143250" cy="2627313"/>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IN" dirty="0">
              <a:latin typeface="Calibri" pitchFamily="34" charset="0"/>
              <a:cs typeface="Calibri" pitchFamily="34" charset="0"/>
            </a:endParaRPr>
          </a:p>
        </p:txBody>
      </p:sp>
      <p:sp>
        <p:nvSpPr>
          <p:cNvPr id="2" name="Rectangle 1"/>
          <p:cNvSpPr/>
          <p:nvPr/>
        </p:nvSpPr>
        <p:spPr>
          <a:xfrm>
            <a:off x="4979988" y="1890713"/>
            <a:ext cx="2849562" cy="3800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34821" name="TextBox 7"/>
          <p:cNvSpPr txBox="1">
            <a:spLocks noChangeArrowheads="1"/>
          </p:cNvSpPr>
          <p:nvPr/>
        </p:nvSpPr>
        <p:spPr bwMode="auto">
          <a:xfrm>
            <a:off x="887413" y="3613150"/>
            <a:ext cx="292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algn="ctr" eaLnBrk="1" hangingPunct="1"/>
            <a:r>
              <a:rPr lang="en-US" altLang="en-US" sz="4000">
                <a:latin typeface="Arial Rounded MT Bold" pitchFamily="34" charset="0"/>
              </a:rPr>
              <a:t>SUMMARY</a:t>
            </a:r>
            <a:endParaRPr lang="en-IN" altLang="en-US" sz="4000">
              <a:latin typeface="Arial Rounded MT Bold" pitchFamily="34" charset="0"/>
            </a:endParaRPr>
          </a:p>
        </p:txBody>
      </p:sp>
      <p:sp>
        <p:nvSpPr>
          <p:cNvPr id="34822" name="TextBox 8"/>
          <p:cNvSpPr txBox="1">
            <a:spLocks noChangeArrowheads="1"/>
          </p:cNvSpPr>
          <p:nvPr/>
        </p:nvSpPr>
        <p:spPr bwMode="auto">
          <a:xfrm>
            <a:off x="4826000" y="4462463"/>
            <a:ext cx="2921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algn="ctr" eaLnBrk="1" hangingPunct="1"/>
            <a:r>
              <a:rPr lang="en-IN" altLang="en-US">
                <a:latin typeface="Calibri" pitchFamily="34" charset="0"/>
              </a:rPr>
              <a:t>During declaration of an array </a:t>
            </a:r>
            <a:r>
              <a:rPr lang="en-US" altLang="en-US">
                <a:latin typeface="Calibri" pitchFamily="34" charset="0"/>
              </a:rPr>
              <a:t>the size of the array has to be specified.</a:t>
            </a:r>
            <a:endParaRPr lang="en-IN" altLang="en-US">
              <a:latin typeface="Calibri" pitchFamily="34" charset="0"/>
            </a:endParaRPr>
          </a:p>
        </p:txBody>
      </p:sp>
      <p:sp>
        <p:nvSpPr>
          <p:cNvPr id="34823" name="TextBox 9"/>
          <p:cNvSpPr txBox="1">
            <a:spLocks noChangeArrowheads="1"/>
          </p:cNvSpPr>
          <p:nvPr/>
        </p:nvSpPr>
        <p:spPr bwMode="auto">
          <a:xfrm>
            <a:off x="8604250" y="4564063"/>
            <a:ext cx="292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algn="ctr" eaLnBrk="1" hangingPunct="1"/>
            <a:r>
              <a:rPr lang="en-US" altLang="en-US">
                <a:latin typeface="Calibri" pitchFamily="34" charset="0"/>
              </a:rPr>
              <a:t>Arrays can be initialized at declaration time in  this source code</a:t>
            </a:r>
            <a:endParaRPr lang="en-IN" altLang="en-US">
              <a:latin typeface="Calibri" pitchFamily="34" charset="0"/>
            </a:endParaRPr>
          </a:p>
        </p:txBody>
      </p:sp>
      <p:sp>
        <p:nvSpPr>
          <p:cNvPr id="34824" name="TextBox 11"/>
          <p:cNvSpPr txBox="1">
            <a:spLocks noChangeArrowheads="1"/>
          </p:cNvSpPr>
          <p:nvPr/>
        </p:nvSpPr>
        <p:spPr bwMode="auto">
          <a:xfrm>
            <a:off x="6029325" y="3721100"/>
            <a:ext cx="746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eaLnBrk="1" hangingPunct="1"/>
            <a:r>
              <a:rPr lang="en-US" altLang="en-US" sz="3600" b="1"/>
              <a:t>2.</a:t>
            </a:r>
            <a:endParaRPr lang="en-IN" altLang="en-US" sz="3600" b="1"/>
          </a:p>
        </p:txBody>
      </p:sp>
      <p:sp>
        <p:nvSpPr>
          <p:cNvPr id="34825" name="TextBox 12"/>
          <p:cNvSpPr txBox="1">
            <a:spLocks noChangeArrowheads="1"/>
          </p:cNvSpPr>
          <p:nvPr/>
        </p:nvSpPr>
        <p:spPr bwMode="auto">
          <a:xfrm>
            <a:off x="9820275" y="3748088"/>
            <a:ext cx="746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eaLnBrk="1" hangingPunct="1"/>
            <a:r>
              <a:rPr lang="en-US" altLang="en-US" sz="3600" b="1"/>
              <a:t>3.</a:t>
            </a:r>
            <a:endParaRPr lang="en-IN" altLang="en-US" sz="3600" b="1"/>
          </a:p>
        </p:txBody>
      </p:sp>
      <p:pic>
        <p:nvPicPr>
          <p:cNvPr id="34826"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6748463" y="836613"/>
            <a:ext cx="3143250" cy="2627312"/>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IN" dirty="0"/>
          </a:p>
        </p:txBody>
      </p:sp>
      <p:sp>
        <p:nvSpPr>
          <p:cNvPr id="34829" name="TextBox 16"/>
          <p:cNvSpPr txBox="1">
            <a:spLocks noChangeArrowheads="1"/>
          </p:cNvSpPr>
          <p:nvPr/>
        </p:nvSpPr>
        <p:spPr bwMode="auto">
          <a:xfrm>
            <a:off x="6853238" y="1420813"/>
            <a:ext cx="2921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algn="ctr" eaLnBrk="1" hangingPunct="1"/>
            <a:r>
              <a:rPr lang="en-US" altLang="en-US">
                <a:latin typeface="Calibri" pitchFamily="34" charset="0"/>
              </a:rPr>
              <a:t>Array is defined as an  ordered set of similar data items</a:t>
            </a:r>
            <a:endParaRPr lang="en-IN" altLang="en-US">
              <a:latin typeface="Calibri" pitchFamily="34" charset="0"/>
            </a:endParaRPr>
          </a:p>
        </p:txBody>
      </p:sp>
      <p:sp>
        <p:nvSpPr>
          <p:cNvPr id="34830" name="TextBox 17"/>
          <p:cNvSpPr txBox="1">
            <a:spLocks noChangeArrowheads="1"/>
          </p:cNvSpPr>
          <p:nvPr/>
        </p:nvSpPr>
        <p:spPr bwMode="auto">
          <a:xfrm>
            <a:off x="8061325" y="808038"/>
            <a:ext cx="7445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pPr eaLnBrk="1" hangingPunct="1"/>
            <a:r>
              <a:rPr lang="en-US" altLang="en-US" sz="3600" b="1"/>
              <a:t>1.</a:t>
            </a:r>
            <a:endParaRPr lang="en-IN" altLang="en-US" sz="36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EF5F3"/>
            </a:gs>
            <a:gs pos="74001">
              <a:srgbClr val="F3A98F"/>
            </a:gs>
            <a:gs pos="83000">
              <a:srgbClr val="F3A98F"/>
            </a:gs>
            <a:gs pos="100000">
              <a:srgbClr val="F7C6B4"/>
            </a:gs>
          </a:gsLst>
          <a:lin ang="5400000" scaled="1"/>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90550" y="1633538"/>
            <a:ext cx="3200400" cy="2286000"/>
          </a:xfrm>
        </p:spPr>
        <p:txBody>
          <a:bodyPr/>
          <a:lstStyle/>
          <a:p>
            <a:pPr eaLnBrk="1" fontAlgn="auto" hangingPunct="1">
              <a:spcAft>
                <a:spcPts val="0"/>
              </a:spcAft>
              <a:defRPr/>
            </a:pPr>
            <a:r>
              <a:rPr lang="en-US" dirty="0">
                <a:latin typeface="Arial Rounded MT Bold" panose="020F0704030504030204" pitchFamily="34" charset="0"/>
              </a:rPr>
              <a:t>FREQUENTLY</a:t>
            </a:r>
            <a:br>
              <a:rPr lang="en-US" dirty="0">
                <a:latin typeface="Arial Rounded MT Bold" panose="020F0704030504030204" pitchFamily="34" charset="0"/>
              </a:rPr>
            </a:br>
            <a:r>
              <a:rPr lang="en-US" dirty="0">
                <a:latin typeface="Arial Rounded MT Bold" panose="020F0704030504030204" pitchFamily="34" charset="0"/>
              </a:rPr>
              <a:t>ASKED</a:t>
            </a:r>
            <a:br>
              <a:rPr lang="en-US" dirty="0">
                <a:latin typeface="Arial Rounded MT Bold" panose="020F0704030504030204" pitchFamily="34" charset="0"/>
              </a:rPr>
            </a:br>
            <a:r>
              <a:rPr lang="en-US" dirty="0">
                <a:latin typeface="Arial Rounded MT Bold" panose="020F0704030504030204" pitchFamily="34" charset="0"/>
              </a:rPr>
              <a:t>QUESTIONS</a:t>
            </a:r>
            <a:endParaRPr lang="en-IN" dirty="0">
              <a:latin typeface="Arial Rounded MT Bold" panose="020F0704030504030204" pitchFamily="34" charset="0"/>
            </a:endParaRPr>
          </a:p>
        </p:txBody>
      </p:sp>
      <p:sp>
        <p:nvSpPr>
          <p:cNvPr id="8" name="TextBox 7"/>
          <p:cNvSpPr txBox="1"/>
          <p:nvPr/>
        </p:nvSpPr>
        <p:spPr>
          <a:xfrm>
            <a:off x="4359275" y="400050"/>
            <a:ext cx="7421563" cy="2646363"/>
          </a:xfrm>
          <a:prstGeom prst="rect">
            <a:avLst/>
          </a:prstGeom>
          <a:gradFill>
            <a:gsLst>
              <a:gs pos="37000">
                <a:srgbClr val="F9CFC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spAutoFit/>
          </a:bodyPr>
          <a:lstStyle/>
          <a:p>
            <a:pPr marL="342900" indent="-342900" eaLnBrk="1" fontAlgn="auto" hangingPunct="1">
              <a:spcBef>
                <a:spcPts val="0"/>
              </a:spcBef>
              <a:spcAft>
                <a:spcPts val="0"/>
              </a:spcAft>
              <a:buFontTx/>
              <a:buAutoNum type="arabicPeriod"/>
              <a:defRPr/>
            </a:pPr>
            <a:endParaRPr lang="en-US" dirty="0">
              <a:latin typeface="Arial Rounded MT Bold" panose="020F0704030504030204" pitchFamily="34" charset="0"/>
              <a:ea typeface="+mn-ea"/>
              <a:cs typeface="+mn-cs"/>
            </a:endParaRPr>
          </a:p>
          <a:p>
            <a:pPr eaLnBrk="1" fontAlgn="auto" hangingPunct="1">
              <a:spcBef>
                <a:spcPts val="0"/>
              </a:spcBef>
              <a:spcAft>
                <a:spcPts val="0"/>
              </a:spcAft>
              <a:defRPr/>
            </a:pPr>
            <a:r>
              <a:rPr lang="en-US" sz="2000" dirty="0">
                <a:solidFill>
                  <a:srgbClr val="C00000"/>
                </a:solidFill>
                <a:latin typeface="Arial Rounded MT Bold" panose="020F0704030504030204" pitchFamily="34" charset="0"/>
                <a:ea typeface="+mn-ea"/>
                <a:cs typeface="+mn-cs"/>
              </a:rPr>
              <a:t>                                         PROGRAMS </a:t>
            </a:r>
          </a:p>
          <a:p>
            <a:pPr eaLnBrk="1" fontAlgn="auto" hangingPunct="1">
              <a:spcBef>
                <a:spcPts val="0"/>
              </a:spcBef>
              <a:spcAft>
                <a:spcPts val="0"/>
              </a:spcAft>
              <a:defRPr/>
            </a:pPr>
            <a:endParaRPr lang="en-US" sz="2000" dirty="0">
              <a:solidFill>
                <a:srgbClr val="C00000"/>
              </a:solidFill>
              <a:latin typeface="Arial Rounded MT Bold" panose="020F0704030504030204" pitchFamily="34" charset="0"/>
              <a:ea typeface="+mn-ea"/>
              <a:cs typeface="+mn-cs"/>
            </a:endParaRPr>
          </a:p>
          <a:p>
            <a:pPr marL="342900" indent="-342900" eaLnBrk="1" fontAlgn="auto" hangingPunct="1">
              <a:spcBef>
                <a:spcPts val="0"/>
              </a:spcBef>
              <a:spcAft>
                <a:spcPts val="0"/>
              </a:spcAft>
              <a:buFontTx/>
              <a:buAutoNum type="arabicPeriod"/>
              <a:defRPr/>
            </a:pPr>
            <a:r>
              <a:rPr lang="en-US" dirty="0">
                <a:solidFill>
                  <a:schemeClr val="tx1">
                    <a:lumMod val="75000"/>
                    <a:lumOff val="25000"/>
                  </a:schemeClr>
                </a:solidFill>
                <a:latin typeface="Arial Rounded MT Bold" panose="020F0704030504030204" pitchFamily="34" charset="0"/>
                <a:ea typeface="+mn-ea"/>
                <a:cs typeface="+mn-cs"/>
              </a:rPr>
              <a:t>  </a:t>
            </a:r>
            <a:r>
              <a:rPr lang="en-US" dirty="0">
                <a:latin typeface="+mn-lt"/>
                <a:ea typeface="+mn-ea"/>
                <a:cs typeface="+mn-cs"/>
              </a:rPr>
              <a:t>Write a C Program to  Addition of All Elements of the Array</a:t>
            </a:r>
          </a:p>
          <a:p>
            <a:pPr marL="457200" indent="-457200" eaLnBrk="1" fontAlgn="auto" hangingPunct="1">
              <a:spcBef>
                <a:spcPts val="0"/>
              </a:spcBef>
              <a:spcAft>
                <a:spcPts val="0"/>
              </a:spcAft>
              <a:buFontTx/>
              <a:buAutoNum type="arabicPeriod"/>
              <a:defRPr/>
            </a:pPr>
            <a:r>
              <a:rPr lang="en-US" dirty="0">
                <a:latin typeface="+mn-lt"/>
                <a:ea typeface="+mn-ea"/>
                <a:cs typeface="+mn-cs"/>
              </a:rPr>
              <a:t>Write a C Program to insert an element in an array.</a:t>
            </a:r>
          </a:p>
          <a:p>
            <a:pPr marL="457200" indent="-457200" eaLnBrk="1" fontAlgn="auto" hangingPunct="1">
              <a:spcBef>
                <a:spcPts val="0"/>
              </a:spcBef>
              <a:spcAft>
                <a:spcPts val="0"/>
              </a:spcAft>
              <a:buFontTx/>
              <a:buAutoNum type="arabicPeriod"/>
              <a:defRPr/>
            </a:pPr>
            <a:r>
              <a:rPr lang="en-US" dirty="0">
                <a:latin typeface="+mn-lt"/>
                <a:ea typeface="+mn-ea"/>
                <a:cs typeface="+mn-cs"/>
              </a:rPr>
              <a:t>Write a C Find Smallest Element in Array .</a:t>
            </a:r>
          </a:p>
          <a:p>
            <a:pPr marL="457200" indent="-457200" eaLnBrk="1" fontAlgn="auto" hangingPunct="1">
              <a:spcBef>
                <a:spcPts val="0"/>
              </a:spcBef>
              <a:spcAft>
                <a:spcPts val="0"/>
              </a:spcAft>
              <a:buFontTx/>
              <a:buAutoNum type="arabicPeriod"/>
              <a:defRPr/>
            </a:pPr>
            <a:r>
              <a:rPr lang="en-US" dirty="0">
                <a:latin typeface="+mn-lt"/>
                <a:ea typeface="+mn-ea"/>
                <a:cs typeface="+mn-cs"/>
              </a:rPr>
              <a:t>Write a C program to reversing an element in an array.</a:t>
            </a:r>
          </a:p>
          <a:p>
            <a:pPr marL="457200" indent="-457200" eaLnBrk="1" fontAlgn="auto" hangingPunct="1">
              <a:spcBef>
                <a:spcPts val="0"/>
              </a:spcBef>
              <a:spcAft>
                <a:spcPts val="0"/>
              </a:spcAft>
              <a:buFontTx/>
              <a:buAutoNum type="arabicPeriod"/>
              <a:defRPr/>
            </a:pPr>
            <a:r>
              <a:rPr lang="en-US" dirty="0">
                <a:latin typeface="+mn-lt"/>
                <a:ea typeface="+mn-ea"/>
                <a:cs typeface="+mn-cs"/>
              </a:rPr>
              <a:t>C program to find the sum and calculate percentage of marks of n students using arrays</a:t>
            </a:r>
          </a:p>
        </p:txBody>
      </p:sp>
      <p:pic>
        <p:nvPicPr>
          <p:cNvPr id="3584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21573B89-8492-45D8-B9AA-6555DEC9457D}" type="slidenum">
              <a:rPr lang="en-US" altLang="en-US" sz="1000">
                <a:solidFill>
                  <a:schemeClr val="tx2"/>
                </a:solidFill>
              </a:rPr>
              <a:pPr>
                <a:lnSpc>
                  <a:spcPct val="100000"/>
                </a:lnSpc>
                <a:spcBef>
                  <a:spcPct val="0"/>
                </a:spcBef>
                <a:spcAft>
                  <a:spcPct val="0"/>
                </a:spcAft>
                <a:buClrTx/>
                <a:buSzTx/>
                <a:buFontTx/>
                <a:buNone/>
              </a:pPr>
              <a:t>14</a:t>
            </a:fld>
            <a:endParaRPr lang="en-US" altLang="en-US" sz="100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4B39B"/>
            </a:gs>
            <a:gs pos="86000">
              <a:srgbClr val="F4B39B"/>
            </a:gs>
            <a:gs pos="100000">
              <a:srgbClr val="D9D9D9"/>
            </a:gs>
            <a:gs pos="100000">
              <a:srgbClr val="00000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213" y="1597025"/>
            <a:ext cx="3200400" cy="2286000"/>
          </a:xfrm>
        </p:spPr>
        <p:txBody>
          <a:bodyPr/>
          <a:lstStyle/>
          <a:p>
            <a:pPr algn="ctr" eaLnBrk="1" fontAlgn="auto" hangingPunct="1">
              <a:spcAft>
                <a:spcPts val="0"/>
              </a:spcAft>
              <a:defRPr/>
            </a:pPr>
            <a:r>
              <a:rPr lang="en-US" dirty="0">
                <a:latin typeface="Arial Rounded MT Bold" panose="020F0704030504030204" pitchFamily="34" charset="0"/>
              </a:rPr>
              <a:t>UTILISE YOUR KNOWLEDGE TO ANSWER</a:t>
            </a:r>
            <a:endParaRPr lang="en-IN" dirty="0">
              <a:latin typeface="Arial Rounded MT Bold" panose="020F0704030504030204" pitchFamily="34" charset="0"/>
            </a:endParaRPr>
          </a:p>
        </p:txBody>
      </p:sp>
      <p:sp>
        <p:nvSpPr>
          <p:cNvPr id="3" name="Content Placeholder 2"/>
          <p:cNvSpPr>
            <a:spLocks noGrp="1"/>
          </p:cNvSpPr>
          <p:nvPr>
            <p:ph idx="1"/>
          </p:nvPr>
        </p:nvSpPr>
        <p:spPr>
          <a:xfrm>
            <a:off x="4191000" y="160338"/>
            <a:ext cx="7829550" cy="6697662"/>
          </a:xfrm>
          <a:gradFill>
            <a:gsLst>
              <a:gs pos="92000">
                <a:schemeClr val="accent1">
                  <a:lumMod val="60000"/>
                  <a:lumOff val="40000"/>
                </a:schemeClr>
              </a:gs>
              <a:gs pos="37000">
                <a:schemeClr val="accent1">
                  <a:lumMod val="40000"/>
                  <a:lumOff val="60000"/>
                </a:schemeClr>
              </a:gs>
            </a:gsLst>
            <a:lin ang="5400000" scaled="1"/>
          </a:gradFill>
        </p:spPr>
        <p:txBody>
          <a:bodyPr rtlCol="0">
            <a:normAutofit/>
          </a:bodyPr>
          <a:lstStyle/>
          <a:p>
            <a:pPr marL="91440" indent="-91440" eaLnBrk="1" fontAlgn="auto" hangingPunct="1">
              <a:defRPr/>
            </a:pPr>
            <a:endParaRPr lang="en-US" b="1" dirty="0">
              <a:solidFill>
                <a:schemeClr val="tx1">
                  <a:lumMod val="75000"/>
                  <a:lumOff val="25000"/>
                </a:schemeClr>
              </a:solidFill>
              <a:latin typeface="Arial Rounded MT Bold" panose="020F0704030504030204" pitchFamily="34" charset="0"/>
            </a:endParaRPr>
          </a:p>
          <a:p>
            <a:pPr marL="91440" indent="-91440" eaLnBrk="1" hangingPunct="1">
              <a:defRPr/>
            </a:pPr>
            <a:r>
              <a:rPr lang="en-US" dirty="0">
                <a:solidFill>
                  <a:schemeClr val="tx1"/>
                </a:solidFill>
              </a:rPr>
              <a:t>1.What is the right way to initialize an array?</a:t>
            </a:r>
          </a:p>
          <a:p>
            <a:pPr marL="91440" indent="-91440" eaLnBrk="1" hangingPunct="1">
              <a:defRPr/>
            </a:pPr>
            <a:r>
              <a:rPr lang="en-US" dirty="0">
                <a:solidFill>
                  <a:schemeClr val="tx1"/>
                </a:solidFill>
              </a:rPr>
              <a:t>A.int num[6] = { 2, 4, 12, 5, 45, 5 };</a:t>
            </a:r>
          </a:p>
          <a:p>
            <a:pPr marL="91440" indent="-91440" eaLnBrk="1" hangingPunct="1">
              <a:defRPr/>
            </a:pPr>
            <a:r>
              <a:rPr lang="en-US" dirty="0">
                <a:solidFill>
                  <a:schemeClr val="tx1"/>
                </a:solidFill>
              </a:rPr>
              <a:t>B.int n{} = { 2, 4, 12, 5, 45, 5 };</a:t>
            </a:r>
          </a:p>
          <a:p>
            <a:pPr marL="91440" indent="-91440" eaLnBrk="1" hangingPunct="1">
              <a:defRPr/>
            </a:pPr>
            <a:r>
              <a:rPr lang="en-US" dirty="0">
                <a:solidFill>
                  <a:schemeClr val="tx1"/>
                </a:solidFill>
              </a:rPr>
              <a:t>C.int n{6} = { 2, 4, 12 };</a:t>
            </a:r>
          </a:p>
          <a:p>
            <a:pPr marL="91440" indent="-91440" eaLnBrk="1" hangingPunct="1">
              <a:defRPr/>
            </a:pPr>
            <a:r>
              <a:rPr lang="en-US" dirty="0">
                <a:solidFill>
                  <a:schemeClr val="tx1"/>
                </a:solidFill>
              </a:rPr>
              <a:t>D.int n(6) = { 2, 4, 12, 5, 45, 5 };</a:t>
            </a:r>
          </a:p>
          <a:p>
            <a:pPr marL="91440" indent="-91440" eaLnBrk="1" fontAlgn="auto" hangingPunct="1">
              <a:defRPr/>
            </a:pPr>
            <a:endParaRPr lang="en-US" dirty="0">
              <a:solidFill>
                <a:schemeClr val="tx1"/>
              </a:solidFill>
            </a:endParaRPr>
          </a:p>
          <a:p>
            <a:pPr marL="91440" indent="-91440" eaLnBrk="1" fontAlgn="auto" hangingPunct="1">
              <a:defRPr/>
            </a:pPr>
            <a:r>
              <a:rPr lang="en-US" dirty="0">
                <a:solidFill>
                  <a:schemeClr val="tx1"/>
                </a:solidFill>
              </a:rPr>
              <a:t>2.  An array element is always stored in …………………..memory location?</a:t>
            </a:r>
          </a:p>
          <a:p>
            <a:pPr marL="91440" indent="-91440" eaLnBrk="1" hangingPunct="1">
              <a:defRPr/>
            </a:pPr>
            <a:r>
              <a:rPr lang="en-US" dirty="0">
                <a:solidFill>
                  <a:schemeClr val="tx1"/>
                </a:solidFill>
              </a:rPr>
              <a:t>A. Sequential</a:t>
            </a:r>
          </a:p>
          <a:p>
            <a:pPr marL="91440" indent="-91440" eaLnBrk="1" hangingPunct="1">
              <a:defRPr/>
            </a:pPr>
            <a:r>
              <a:rPr lang="en-US" dirty="0">
                <a:solidFill>
                  <a:schemeClr val="tx1"/>
                </a:solidFill>
              </a:rPr>
              <a:t>B. Random</a:t>
            </a:r>
          </a:p>
          <a:p>
            <a:pPr marL="91440" indent="-91440" eaLnBrk="1" hangingPunct="1">
              <a:defRPr/>
            </a:pPr>
            <a:r>
              <a:rPr lang="en-US" dirty="0">
                <a:solidFill>
                  <a:schemeClr val="tx1"/>
                </a:solidFill>
              </a:rPr>
              <a:t>C. Sequential and Random</a:t>
            </a:r>
          </a:p>
          <a:p>
            <a:pPr marL="91440" indent="-91440" eaLnBrk="1" hangingPunct="1">
              <a:defRPr/>
            </a:pPr>
            <a:r>
              <a:rPr lang="en-US" dirty="0">
                <a:solidFill>
                  <a:schemeClr val="tx1"/>
                </a:solidFill>
              </a:rPr>
              <a:t>D. None of the above</a:t>
            </a:r>
          </a:p>
          <a:p>
            <a:pPr marL="91440" indent="-91440" eaLnBrk="1" fontAlgn="auto" hangingPunct="1">
              <a:defRPr/>
            </a:pPr>
            <a:endParaRPr lang="en-IN" dirty="0">
              <a:solidFill>
                <a:schemeClr val="tx1"/>
              </a:solidFill>
              <a:latin typeface="Arial Rounded MT Bold" panose="020F0704030504030204" pitchFamily="34" charset="0"/>
            </a:endParaRPr>
          </a:p>
        </p:txBody>
      </p:sp>
      <p:sp>
        <p:nvSpPr>
          <p:cNvPr id="36868" name="TextBox 4"/>
          <p:cNvSpPr txBox="1">
            <a:spLocks noChangeArrowheads="1"/>
          </p:cNvSpPr>
          <p:nvPr/>
        </p:nvSpPr>
        <p:spPr bwMode="auto">
          <a:xfrm>
            <a:off x="639763" y="3968750"/>
            <a:ext cx="3248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sz="1800">
                <a:solidFill>
                  <a:schemeClr val="bg1"/>
                </a:solidFill>
              </a:rPr>
              <a:t>Let us see how much you have learned from the lecture and how effectively you can apply your knowledge…!!</a:t>
            </a:r>
            <a:endParaRPr lang="en-IN" altLang="en-US" sz="1800">
              <a:solidFill>
                <a:schemeClr val="bg1"/>
              </a:solidFill>
            </a:endParaRPr>
          </a:p>
        </p:txBody>
      </p:sp>
      <p:pic>
        <p:nvPicPr>
          <p:cNvPr id="3686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Slide Number Placeholder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75A36B11-09D1-4CE0-A70A-D4A61EF77E96}" type="slidenum">
              <a:rPr lang="en-US" altLang="en-US" sz="1000">
                <a:solidFill>
                  <a:schemeClr val="tx2"/>
                </a:solidFill>
              </a:rPr>
              <a:pPr>
                <a:lnSpc>
                  <a:spcPct val="100000"/>
                </a:lnSpc>
                <a:spcBef>
                  <a:spcPct val="0"/>
                </a:spcBef>
                <a:spcAft>
                  <a:spcPct val="0"/>
                </a:spcAft>
                <a:buClrTx/>
                <a:buSzTx/>
                <a:buFontTx/>
                <a:buNone/>
              </a:pPr>
              <a:t>15</a:t>
            </a:fld>
            <a:endParaRPr lang="en-US" altLang="en-US" sz="1000">
              <a:solidFill>
                <a:schemeClr val="tx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00"/>
            </a:gs>
            <a:gs pos="5000">
              <a:srgbClr val="F4B39B"/>
            </a:gs>
            <a:gs pos="100000">
              <a:srgbClr val="F4B39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7675" y="1651000"/>
            <a:ext cx="3200400" cy="2286000"/>
          </a:xfrm>
        </p:spPr>
        <p:txBody>
          <a:bodyPr/>
          <a:lstStyle/>
          <a:p>
            <a:pPr algn="ctr" eaLnBrk="1" fontAlgn="auto" hangingPunct="1">
              <a:spcAft>
                <a:spcPts val="0"/>
              </a:spcAft>
              <a:defRPr/>
            </a:pPr>
            <a:r>
              <a:rPr lang="en-US" dirty="0">
                <a:latin typeface="Arial Rounded MT Bold" panose="020F0704030504030204" pitchFamily="34" charset="0"/>
              </a:rPr>
              <a:t>UTILISE YOUR KNOWLEDGE TO ANSWER</a:t>
            </a:r>
            <a:endParaRPr lang="en-IN" dirty="0">
              <a:latin typeface="Arial Rounded MT Bold" panose="020F0704030504030204" pitchFamily="34" charset="0"/>
            </a:endParaRPr>
          </a:p>
        </p:txBody>
      </p:sp>
      <p:sp>
        <p:nvSpPr>
          <p:cNvPr id="3" name="Content Placeholder 2"/>
          <p:cNvSpPr>
            <a:spLocks noGrp="1"/>
          </p:cNvSpPr>
          <p:nvPr>
            <p:ph idx="1"/>
          </p:nvPr>
        </p:nvSpPr>
        <p:spPr>
          <a:xfrm>
            <a:off x="4092575" y="0"/>
            <a:ext cx="8099425" cy="6858000"/>
          </a:xfrm>
          <a:gradFill>
            <a:gsLst>
              <a:gs pos="100000">
                <a:schemeClr val="accent1">
                  <a:lumMod val="60000"/>
                  <a:lumOff val="40000"/>
                </a:schemeClr>
              </a:gs>
              <a:gs pos="25000">
                <a:schemeClr val="accent1">
                  <a:lumMod val="40000"/>
                  <a:lumOff val="60000"/>
                </a:schemeClr>
              </a:gs>
            </a:gsLst>
            <a:lin ang="5400000" scaled="1"/>
          </a:gradFill>
        </p:spPr>
        <p:txBody>
          <a:bodyPr rtlCol="0">
            <a:normAutofit/>
          </a:bodyPr>
          <a:lstStyle/>
          <a:p>
            <a:pPr marL="91440" indent="-91440" eaLnBrk="1" fontAlgn="auto" hangingPunct="1">
              <a:defRPr/>
            </a:pPr>
            <a:endParaRPr lang="en-US" sz="1800" b="1" dirty="0">
              <a:solidFill>
                <a:schemeClr val="tx1">
                  <a:lumMod val="75000"/>
                  <a:lumOff val="25000"/>
                </a:schemeClr>
              </a:solidFill>
              <a:latin typeface="Arial Rounded MT Bold" panose="020F0704030504030204" pitchFamily="34" charset="0"/>
            </a:endParaRPr>
          </a:p>
          <a:p>
            <a:pPr marL="91440" indent="-91440" eaLnBrk="1" fontAlgn="auto" hangingPunct="1">
              <a:defRPr/>
            </a:pPr>
            <a:r>
              <a:rPr lang="en-US" sz="1800" dirty="0">
                <a:solidFill>
                  <a:schemeClr val="tx1"/>
                </a:solidFill>
              </a:rPr>
              <a:t>3. Let x be an array. Which of the following operation are illegal?</a:t>
            </a:r>
          </a:p>
          <a:p>
            <a:pPr marL="91440" indent="-91440" eaLnBrk="1" fontAlgn="auto" hangingPunct="1">
              <a:defRPr/>
            </a:pPr>
            <a:r>
              <a:rPr lang="en-US" sz="1800" dirty="0">
                <a:solidFill>
                  <a:schemeClr val="tx1"/>
                </a:solidFill>
              </a:rPr>
              <a:t>I ++X</a:t>
            </a:r>
          </a:p>
          <a:p>
            <a:pPr marL="91440" indent="-91440" eaLnBrk="1" fontAlgn="auto" hangingPunct="1">
              <a:defRPr/>
            </a:pPr>
            <a:r>
              <a:rPr lang="en-US" sz="1800" dirty="0">
                <a:solidFill>
                  <a:schemeClr val="tx1"/>
                </a:solidFill>
              </a:rPr>
              <a:t>II X+1</a:t>
            </a:r>
          </a:p>
          <a:p>
            <a:pPr marL="91440" indent="-91440" eaLnBrk="1" fontAlgn="auto" hangingPunct="1">
              <a:defRPr/>
            </a:pPr>
            <a:r>
              <a:rPr lang="en-US" sz="1800" dirty="0">
                <a:solidFill>
                  <a:schemeClr val="tx1"/>
                </a:solidFill>
              </a:rPr>
              <a:t>III X++</a:t>
            </a:r>
          </a:p>
          <a:p>
            <a:pPr marL="91440" indent="-91440" eaLnBrk="1" fontAlgn="auto" hangingPunct="1">
              <a:defRPr/>
            </a:pPr>
            <a:r>
              <a:rPr lang="en-US" sz="1800" dirty="0">
                <a:solidFill>
                  <a:schemeClr val="tx1"/>
                </a:solidFill>
              </a:rPr>
              <a:t>IV X*2</a:t>
            </a:r>
          </a:p>
          <a:p>
            <a:pPr marL="91440" indent="-91440" eaLnBrk="1" hangingPunct="1">
              <a:defRPr/>
            </a:pPr>
            <a:r>
              <a:rPr lang="en-US" sz="1800" dirty="0">
                <a:solidFill>
                  <a:schemeClr val="tx1"/>
                </a:solidFill>
              </a:rPr>
              <a:t>A.I and II</a:t>
            </a:r>
          </a:p>
          <a:p>
            <a:pPr marL="91440" indent="-91440" eaLnBrk="1" hangingPunct="1">
              <a:defRPr/>
            </a:pPr>
            <a:r>
              <a:rPr lang="en-US" sz="1800" dirty="0">
                <a:solidFill>
                  <a:schemeClr val="tx1"/>
                </a:solidFill>
              </a:rPr>
              <a:t>B.I, II and III</a:t>
            </a:r>
          </a:p>
          <a:p>
            <a:pPr marL="91440" indent="-91440" eaLnBrk="1" hangingPunct="1">
              <a:defRPr/>
            </a:pPr>
            <a:r>
              <a:rPr lang="en-US" sz="1800" dirty="0">
                <a:solidFill>
                  <a:schemeClr val="tx1"/>
                </a:solidFill>
              </a:rPr>
              <a:t>C.II and III</a:t>
            </a:r>
          </a:p>
          <a:p>
            <a:pPr marL="91440" indent="-91440" eaLnBrk="1" hangingPunct="1">
              <a:defRPr/>
            </a:pPr>
            <a:r>
              <a:rPr lang="en-US" sz="1800" dirty="0">
                <a:solidFill>
                  <a:schemeClr val="tx1"/>
                </a:solidFill>
              </a:rPr>
              <a:t>D.I, III and IV</a:t>
            </a:r>
          </a:p>
          <a:p>
            <a:pPr marL="91440" indent="-91440" eaLnBrk="1" hangingPunct="1">
              <a:defRPr/>
            </a:pPr>
            <a:r>
              <a:rPr lang="en-US" sz="1800" dirty="0">
                <a:solidFill>
                  <a:schemeClr val="tx1"/>
                </a:solidFill>
              </a:rPr>
              <a:t>E.III and IV</a:t>
            </a:r>
          </a:p>
          <a:p>
            <a:pPr marL="91440" indent="-91440" eaLnBrk="1" hangingPunct="1">
              <a:defRPr/>
            </a:pPr>
            <a:r>
              <a:rPr lang="en-US" sz="1800" dirty="0">
                <a:solidFill>
                  <a:schemeClr val="tx1"/>
                </a:solidFill>
              </a:rPr>
              <a:t>4 Size of an array need not be specified, when                    </a:t>
            </a:r>
          </a:p>
          <a:p>
            <a:pPr marL="91440" indent="-91440" eaLnBrk="1" hangingPunct="1">
              <a:defRPr/>
            </a:pPr>
            <a:r>
              <a:rPr lang="en-US" sz="1800" dirty="0">
                <a:solidFill>
                  <a:schemeClr val="tx1"/>
                </a:solidFill>
              </a:rPr>
              <a:t> A. Initialization is a part of definition</a:t>
            </a:r>
          </a:p>
          <a:p>
            <a:pPr marL="91440" indent="-91440" eaLnBrk="1" hangingPunct="1">
              <a:defRPr/>
            </a:pPr>
            <a:r>
              <a:rPr lang="en-US" sz="1800" dirty="0">
                <a:solidFill>
                  <a:schemeClr val="tx1"/>
                </a:solidFill>
              </a:rPr>
              <a:t>B. It is a </a:t>
            </a:r>
            <a:r>
              <a:rPr lang="en-US" sz="1800" dirty="0" err="1">
                <a:solidFill>
                  <a:schemeClr val="tx1"/>
                </a:solidFill>
              </a:rPr>
              <a:t>declaratrion</a:t>
            </a:r>
            <a:endParaRPr lang="en-US" sz="1800" dirty="0">
              <a:solidFill>
                <a:schemeClr val="tx1"/>
              </a:solidFill>
            </a:endParaRPr>
          </a:p>
          <a:p>
            <a:pPr marL="91440" indent="-91440" eaLnBrk="1" hangingPunct="1">
              <a:defRPr/>
            </a:pPr>
            <a:r>
              <a:rPr lang="en-US" sz="1800" dirty="0">
                <a:solidFill>
                  <a:schemeClr val="tx1"/>
                </a:solidFill>
              </a:rPr>
              <a:t>C. It is a formal parameter</a:t>
            </a:r>
          </a:p>
          <a:p>
            <a:pPr marL="91440" indent="-91440" eaLnBrk="1" hangingPunct="1">
              <a:defRPr/>
            </a:pPr>
            <a:r>
              <a:rPr lang="en-US" sz="1800" dirty="0">
                <a:solidFill>
                  <a:schemeClr val="tx1"/>
                </a:solidFill>
              </a:rPr>
              <a:t>D. All of these</a:t>
            </a:r>
          </a:p>
          <a:p>
            <a:pPr marL="91440" indent="-91440" eaLnBrk="1" fontAlgn="auto" hangingPunct="1">
              <a:defRPr/>
            </a:pPr>
            <a:endParaRPr lang="en-US" sz="1800" dirty="0">
              <a:solidFill>
                <a:schemeClr val="tx1">
                  <a:lumMod val="75000"/>
                  <a:lumOff val="25000"/>
                </a:schemeClr>
              </a:solidFill>
              <a:latin typeface="Arial Rounded MT Bold" panose="020F0704030504030204" pitchFamily="34" charset="0"/>
            </a:endParaRPr>
          </a:p>
          <a:p>
            <a:pPr marL="91440" indent="-91440" eaLnBrk="1" fontAlgn="auto" hangingPunct="1">
              <a:defRPr/>
            </a:pPr>
            <a:endParaRPr lang="en-IN" dirty="0">
              <a:solidFill>
                <a:schemeClr val="bg1"/>
              </a:solidFill>
            </a:endParaRPr>
          </a:p>
        </p:txBody>
      </p:sp>
      <p:sp>
        <p:nvSpPr>
          <p:cNvPr id="37892" name="TextBox 4"/>
          <p:cNvSpPr txBox="1">
            <a:spLocks noChangeArrowheads="1"/>
          </p:cNvSpPr>
          <p:nvPr/>
        </p:nvSpPr>
        <p:spPr bwMode="auto">
          <a:xfrm>
            <a:off x="630238" y="3995738"/>
            <a:ext cx="3249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sz="1800">
                <a:solidFill>
                  <a:schemeClr val="bg1"/>
                </a:solidFill>
              </a:rPr>
              <a:t>Let us see how much you have learned from the lecture and how effectively you can apply your knowledge…!!</a:t>
            </a:r>
            <a:endParaRPr lang="en-IN" altLang="en-US" sz="1800">
              <a:solidFill>
                <a:schemeClr val="bg1"/>
              </a:solidFill>
            </a:endParaRPr>
          </a:p>
        </p:txBody>
      </p:sp>
      <p:pic>
        <p:nvPicPr>
          <p:cNvPr id="3789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Slide Number Placeholder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AC50C288-A00A-4DC1-890C-C7EC5715390B}" type="slidenum">
              <a:rPr lang="en-US" altLang="en-US" sz="1000">
                <a:solidFill>
                  <a:schemeClr val="tx2"/>
                </a:solidFill>
              </a:rPr>
              <a:pPr>
                <a:lnSpc>
                  <a:spcPct val="100000"/>
                </a:lnSpc>
                <a:spcBef>
                  <a:spcPct val="0"/>
                </a:spcBef>
                <a:spcAft>
                  <a:spcPct val="0"/>
                </a:spcAft>
                <a:buClrTx/>
                <a:buSzTx/>
                <a:buFontTx/>
                <a:buNone/>
              </a:pPr>
              <a:t>16</a:t>
            </a:fld>
            <a:endParaRPr lang="en-US" altLang="en-US" sz="100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50" y="808038"/>
            <a:ext cx="3200400" cy="2286000"/>
          </a:xfrm>
        </p:spPr>
        <p:txBody>
          <a:bodyPr/>
          <a:lstStyle/>
          <a:p>
            <a:pPr eaLnBrk="1" fontAlgn="auto" hangingPunct="1">
              <a:spcAft>
                <a:spcPts val="0"/>
              </a:spcAft>
              <a:defRPr/>
            </a:pPr>
            <a:r>
              <a:rPr lang="en-US" dirty="0">
                <a:latin typeface="Arial Rounded MT Bold" panose="020F0704030504030204" pitchFamily="34" charset="0"/>
              </a:rPr>
              <a:t>DISCUSSION FORUM</a:t>
            </a:r>
            <a:endParaRPr lang="en-IN" dirty="0">
              <a:latin typeface="Arial Rounded MT Bold" panose="020F0704030504030204" pitchFamily="34" charset="0"/>
            </a:endParaRPr>
          </a:p>
        </p:txBody>
      </p:sp>
      <p:pic>
        <p:nvPicPr>
          <p:cNvPr id="38915"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862513" y="590550"/>
            <a:ext cx="6492875" cy="4227513"/>
          </a:xfrm>
        </p:spPr>
      </p:pic>
      <p:sp>
        <p:nvSpPr>
          <p:cNvPr id="38917" name="TextBox 5"/>
          <p:cNvSpPr txBox="1">
            <a:spLocks noChangeArrowheads="1"/>
          </p:cNvSpPr>
          <p:nvPr/>
        </p:nvSpPr>
        <p:spPr bwMode="auto">
          <a:xfrm>
            <a:off x="4846638" y="4935538"/>
            <a:ext cx="665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gn="just" eaLnBrk="1" hangingPunct="1">
              <a:lnSpc>
                <a:spcPct val="100000"/>
              </a:lnSpc>
              <a:spcBef>
                <a:spcPct val="0"/>
              </a:spcBef>
              <a:spcAft>
                <a:spcPct val="0"/>
              </a:spcAft>
              <a:buClrTx/>
              <a:buSzTx/>
              <a:buFontTx/>
              <a:buNone/>
            </a:pPr>
            <a:r>
              <a:rPr lang="en-US" altLang="en-US" sz="1800" b="1">
                <a:solidFill>
                  <a:schemeClr val="tx1"/>
                </a:solidFill>
              </a:rPr>
              <a:t>Q1 </a:t>
            </a:r>
            <a:r>
              <a:rPr lang="en-US" altLang="en-US" sz="1800" b="1">
                <a:solidFill>
                  <a:schemeClr val="tx1"/>
                </a:solidFill>
                <a:hlinkClick r:id="rId4"/>
              </a:rPr>
              <a:t>C Program to Delete duplicate elements from an array</a:t>
            </a:r>
            <a:endParaRPr lang="en-US" altLang="en-US" sz="1800" b="1">
              <a:solidFill>
                <a:schemeClr val="tx1"/>
              </a:solidFill>
            </a:endParaRPr>
          </a:p>
          <a:p>
            <a:pPr algn="just" eaLnBrk="1" hangingPunct="1">
              <a:lnSpc>
                <a:spcPct val="100000"/>
              </a:lnSpc>
              <a:spcBef>
                <a:spcPct val="0"/>
              </a:spcBef>
              <a:spcAft>
                <a:spcPct val="0"/>
              </a:spcAft>
              <a:buClrTx/>
              <a:buSzTx/>
              <a:buFontTx/>
              <a:buNone/>
            </a:pPr>
            <a:endParaRPr lang="en-IN" altLang="en-US" sz="1800">
              <a:solidFill>
                <a:schemeClr val="tx1"/>
              </a:solidFill>
              <a:latin typeface="Arial Rounded MT Bold" pitchFamily="34" charset="0"/>
            </a:endParaRPr>
          </a:p>
        </p:txBody>
      </p:sp>
      <p:pic>
        <p:nvPicPr>
          <p:cNvPr id="3891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2226D620-B5B0-4969-B3F1-063E21ADFDEB}" type="slidenum">
              <a:rPr lang="en-US" altLang="en-US" sz="1000">
                <a:solidFill>
                  <a:schemeClr val="tx2"/>
                </a:solidFill>
              </a:rPr>
              <a:pPr>
                <a:lnSpc>
                  <a:spcPct val="100000"/>
                </a:lnSpc>
                <a:spcBef>
                  <a:spcPct val="0"/>
                </a:spcBef>
                <a:spcAft>
                  <a:spcPct val="0"/>
                </a:spcAft>
                <a:buClrTx/>
                <a:buSzTx/>
                <a:buFontTx/>
                <a:buNone/>
              </a:pPr>
              <a:t>17</a:t>
            </a:fld>
            <a:endParaRPr lang="en-US" altLang="en-US" sz="100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771525"/>
            <a:ext cx="3524250" cy="2286000"/>
          </a:xfrm>
        </p:spPr>
        <p:txBody>
          <a:bodyPr/>
          <a:lstStyle/>
          <a:p>
            <a:pPr eaLnBrk="1" fontAlgn="auto" hangingPunct="1">
              <a:spcAft>
                <a:spcPts val="0"/>
              </a:spcAft>
              <a:defRPr/>
            </a:pPr>
            <a:r>
              <a:rPr lang="en-US" dirty="0">
                <a:latin typeface="Arial Rounded MT Bold" panose="020F0704030504030204" pitchFamily="34" charset="0"/>
              </a:rPr>
              <a:t>  REFERENCES</a:t>
            </a:r>
            <a:endParaRPr lang="en-IN" dirty="0">
              <a:latin typeface="Arial Rounded MT Bold" panose="020F0704030504030204" pitchFamily="34" charset="0"/>
            </a:endParaRPr>
          </a:p>
        </p:txBody>
      </p:sp>
      <p:sp>
        <p:nvSpPr>
          <p:cNvPr id="3" name="Content Placeholder 2"/>
          <p:cNvSpPr>
            <a:spLocks noGrp="1"/>
          </p:cNvSpPr>
          <p:nvPr>
            <p:ph idx="1"/>
          </p:nvPr>
        </p:nvSpPr>
        <p:spPr>
          <a:xfrm>
            <a:off x="4578350" y="873125"/>
            <a:ext cx="6492875" cy="5257800"/>
          </a:xfrm>
        </p:spPr>
        <p:txBody>
          <a:bodyPr rtlCol="0">
            <a:normAutofit fontScale="77500" lnSpcReduction="20000"/>
          </a:bodyPr>
          <a:lstStyle/>
          <a:p>
            <a:pPr marL="91440" indent="-91440" eaLnBrk="1" fontAlgn="auto" hangingPunct="1">
              <a:defRPr/>
            </a:pPr>
            <a:r>
              <a:rPr lang="en-US" b="1" dirty="0">
                <a:solidFill>
                  <a:schemeClr val="tx1"/>
                </a:solidFill>
              </a:rPr>
              <a:t>Book References: </a:t>
            </a:r>
            <a:endParaRPr lang="en-US" dirty="0">
              <a:solidFill>
                <a:schemeClr val="tx1"/>
              </a:solidFill>
            </a:endParaRPr>
          </a:p>
          <a:p>
            <a:pPr marL="91440" indent="-91440" eaLnBrk="1" fontAlgn="auto" hangingPunct="1">
              <a:defRPr/>
            </a:pPr>
            <a:r>
              <a:rPr lang="en-US" dirty="0">
                <a:solidFill>
                  <a:schemeClr val="tx1"/>
                </a:solidFill>
              </a:rPr>
              <a:t>  [1] </a:t>
            </a:r>
            <a:r>
              <a:rPr lang="en-IN" dirty="0" err="1">
                <a:solidFill>
                  <a:schemeClr val="tx1"/>
                </a:solidFill>
              </a:rPr>
              <a:t>Kanetkar</a:t>
            </a:r>
            <a:r>
              <a:rPr lang="en-IN" dirty="0">
                <a:solidFill>
                  <a:schemeClr val="tx1"/>
                </a:solidFill>
              </a:rPr>
              <a:t>, Y. (2010). Let us C. 15th ed.</a:t>
            </a:r>
            <a:endParaRPr lang="en-US" dirty="0">
              <a:solidFill>
                <a:schemeClr val="tx1"/>
              </a:solidFill>
            </a:endParaRPr>
          </a:p>
          <a:p>
            <a:pPr marL="91440" indent="-91440" eaLnBrk="1" fontAlgn="auto" hangingPunct="1">
              <a:defRPr/>
            </a:pPr>
            <a:r>
              <a:rPr lang="en-IN" dirty="0">
                <a:solidFill>
                  <a:schemeClr val="tx1"/>
                </a:solidFill>
              </a:rPr>
              <a:t>  [2] </a:t>
            </a:r>
            <a:r>
              <a:rPr lang="en-IN" dirty="0" err="1">
                <a:solidFill>
                  <a:schemeClr val="tx1"/>
                </a:solidFill>
              </a:rPr>
              <a:t>Thareja</a:t>
            </a:r>
            <a:r>
              <a:rPr lang="en-IN" dirty="0">
                <a:solidFill>
                  <a:schemeClr val="tx1"/>
                </a:solidFill>
              </a:rPr>
              <a:t> </a:t>
            </a:r>
            <a:r>
              <a:rPr lang="en-IN" dirty="0" err="1">
                <a:solidFill>
                  <a:schemeClr val="tx1"/>
                </a:solidFill>
              </a:rPr>
              <a:t>Reema</a:t>
            </a:r>
            <a:r>
              <a:rPr lang="en-IN" dirty="0">
                <a:solidFill>
                  <a:schemeClr val="tx1"/>
                </a:solidFill>
              </a:rPr>
              <a:t> (2014) Programming in C. 2</a:t>
            </a:r>
            <a:r>
              <a:rPr lang="en-IN" baseline="30000" dirty="0">
                <a:solidFill>
                  <a:schemeClr val="tx1"/>
                </a:solidFill>
              </a:rPr>
              <a:t>nd</a:t>
            </a:r>
            <a:r>
              <a:rPr lang="en-IN" dirty="0">
                <a:solidFill>
                  <a:schemeClr val="tx1"/>
                </a:solidFill>
              </a:rPr>
              <a:t> ed.</a:t>
            </a:r>
            <a:endParaRPr lang="en-US" dirty="0">
              <a:solidFill>
                <a:schemeClr val="tx1"/>
              </a:solidFill>
            </a:endParaRPr>
          </a:p>
          <a:p>
            <a:pPr marL="91440" indent="-91440" eaLnBrk="1" fontAlgn="auto" hangingPunct="1">
              <a:defRPr/>
            </a:pPr>
            <a:r>
              <a:rPr lang="en-US" dirty="0">
                <a:solidFill>
                  <a:schemeClr val="tx1"/>
                </a:solidFill>
              </a:rPr>
              <a:t>  [3] Zed A. Shaw, </a:t>
            </a:r>
            <a:r>
              <a:rPr lang="en-IN" dirty="0">
                <a:solidFill>
                  <a:schemeClr val="tx1"/>
                </a:solidFill>
              </a:rPr>
              <a:t>Learn C the Hard Way’ </a:t>
            </a:r>
            <a:endParaRPr lang="en-US" dirty="0">
              <a:solidFill>
                <a:schemeClr val="tx1"/>
              </a:solidFill>
            </a:endParaRPr>
          </a:p>
          <a:p>
            <a:pPr marL="91440" indent="-91440" eaLnBrk="1" fontAlgn="auto" hangingPunct="1">
              <a:defRPr/>
            </a:pPr>
            <a:r>
              <a:rPr lang="en-IN" dirty="0">
                <a:solidFill>
                  <a:schemeClr val="tx1"/>
                </a:solidFill>
              </a:rPr>
              <a:t>  [4] </a:t>
            </a:r>
            <a:r>
              <a:rPr lang="en-IN" u="sng" dirty="0">
                <a:solidFill>
                  <a:schemeClr val="tx1"/>
                </a:solidFill>
                <a:hlinkClick r:id="rId3"/>
              </a:rPr>
              <a:t>https://en.wikibooks.org/wiki/C_Programming</a:t>
            </a:r>
            <a:endParaRPr lang="en-US" dirty="0">
              <a:solidFill>
                <a:schemeClr val="tx1"/>
              </a:solidFill>
            </a:endParaRPr>
          </a:p>
          <a:p>
            <a:pPr marL="91440" indent="-91440" eaLnBrk="1" fontAlgn="auto" hangingPunct="1">
              <a:defRPr/>
            </a:pPr>
            <a:r>
              <a:rPr lang="en-US" b="1" dirty="0">
                <a:solidFill>
                  <a:schemeClr val="tx1"/>
                </a:solidFill>
              </a:rPr>
              <a:t> </a:t>
            </a:r>
            <a:endParaRPr lang="en-US" dirty="0">
              <a:solidFill>
                <a:schemeClr val="tx1"/>
              </a:solidFill>
            </a:endParaRPr>
          </a:p>
          <a:p>
            <a:pPr marL="91440" indent="-91440" eaLnBrk="1" fontAlgn="auto" hangingPunct="1">
              <a:defRPr/>
            </a:pPr>
            <a:r>
              <a:rPr lang="en-US" b="1" dirty="0" err="1">
                <a:solidFill>
                  <a:schemeClr val="tx1"/>
                </a:solidFill>
              </a:rPr>
              <a:t>Vedio</a:t>
            </a:r>
            <a:r>
              <a:rPr lang="en-US" b="1" dirty="0">
                <a:solidFill>
                  <a:schemeClr val="tx1"/>
                </a:solidFill>
              </a:rPr>
              <a:t> Lecture: </a:t>
            </a:r>
            <a:r>
              <a:rPr lang="en-US" u="sng" dirty="0">
                <a:solidFill>
                  <a:schemeClr val="tx1"/>
                </a:solidFill>
                <a:hlinkClick r:id="rId4"/>
              </a:rPr>
              <a:t>https://nptel.ac.in/courses/106/106/106106127/</a:t>
            </a:r>
            <a:endParaRPr lang="en-US" dirty="0">
              <a:solidFill>
                <a:schemeClr val="tx1"/>
              </a:solidFill>
            </a:endParaRPr>
          </a:p>
          <a:p>
            <a:pPr marL="91440" indent="-91440" eaLnBrk="1" fontAlgn="auto" hangingPunct="1">
              <a:defRPr/>
            </a:pPr>
            <a:r>
              <a:rPr lang="en-US" u="sng" dirty="0">
                <a:solidFill>
                  <a:schemeClr val="tx1"/>
                </a:solidFill>
                <a:hlinkClick r:id="rId5"/>
              </a:rPr>
              <a:t>https://nptel.ac.in/courses/106/105/106105171/</a:t>
            </a:r>
            <a:endParaRPr lang="en-US" dirty="0">
              <a:solidFill>
                <a:schemeClr val="tx1"/>
              </a:solidFill>
            </a:endParaRPr>
          </a:p>
          <a:p>
            <a:pPr marL="91440" indent="-91440" eaLnBrk="1" fontAlgn="auto" hangingPunct="1">
              <a:defRPr/>
            </a:pPr>
            <a:r>
              <a:rPr lang="en-US" u="sng" dirty="0">
                <a:solidFill>
                  <a:schemeClr val="tx1"/>
                </a:solidFill>
                <a:hlinkClick r:id="rId6"/>
              </a:rPr>
              <a:t>https://study.com/academy/lesson/declaring-one-dimensional-arrays-definition-example.html</a:t>
            </a:r>
            <a:endParaRPr lang="en-US" dirty="0">
              <a:solidFill>
                <a:schemeClr val="tx1"/>
              </a:solidFill>
            </a:endParaRPr>
          </a:p>
          <a:p>
            <a:pPr marL="91440" indent="-91440" eaLnBrk="1" fontAlgn="auto" hangingPunct="1">
              <a:defRPr/>
            </a:pPr>
            <a:r>
              <a:rPr lang="en-US" u="sng" dirty="0">
                <a:solidFill>
                  <a:schemeClr val="tx1"/>
                </a:solidFill>
                <a:hlinkClick r:id="rId7"/>
              </a:rPr>
              <a:t>https://www.youtube.com/watch?v=XZGZm-0wUC0</a:t>
            </a:r>
            <a:endParaRPr lang="en-US" dirty="0">
              <a:solidFill>
                <a:schemeClr val="tx1"/>
              </a:solidFill>
            </a:endParaRPr>
          </a:p>
          <a:p>
            <a:pPr marL="91440" indent="-91440" eaLnBrk="1" fontAlgn="auto" hangingPunct="1">
              <a:defRPr/>
            </a:pPr>
            <a:r>
              <a:rPr lang="en-US" dirty="0">
                <a:solidFill>
                  <a:schemeClr val="tx1"/>
                </a:solidFill>
              </a:rPr>
              <a:t> </a:t>
            </a:r>
          </a:p>
          <a:p>
            <a:pPr marL="91440" indent="-91440" eaLnBrk="1" fontAlgn="auto" hangingPunct="1">
              <a:defRPr/>
            </a:pPr>
            <a:r>
              <a:rPr lang="en-US" b="1" dirty="0">
                <a:solidFill>
                  <a:schemeClr val="tx1"/>
                </a:solidFill>
              </a:rPr>
              <a:t>    Websites: </a:t>
            </a:r>
            <a:r>
              <a:rPr lang="en-US" dirty="0">
                <a:solidFill>
                  <a:schemeClr val="tx1"/>
                </a:solidFill>
              </a:rPr>
              <a:t> </a:t>
            </a:r>
            <a:r>
              <a:rPr lang="en-US" u="sng" dirty="0">
                <a:solidFill>
                  <a:schemeClr val="tx1"/>
                </a:solidFill>
                <a:hlinkClick r:id="rId8"/>
              </a:rPr>
              <a:t>https://www.cs.swarthmore.edu/~newhall/unixhelp/C_arrays.html</a:t>
            </a:r>
            <a:endParaRPr lang="en-US" dirty="0">
              <a:solidFill>
                <a:schemeClr val="tx1"/>
              </a:solidFill>
            </a:endParaRPr>
          </a:p>
          <a:p>
            <a:pPr marL="91440" indent="-91440" eaLnBrk="1" fontAlgn="auto" hangingPunct="1">
              <a:defRPr/>
            </a:pPr>
            <a:r>
              <a:rPr lang="en-US" u="sng" dirty="0">
                <a:solidFill>
                  <a:schemeClr val="tx1"/>
                </a:solidFill>
                <a:hlinkClick r:id="rId9"/>
              </a:rPr>
              <a:t>https://beginnersbook.com/2014/01/c-arrays-example/</a:t>
            </a:r>
            <a:endParaRPr lang="en-US" dirty="0">
              <a:solidFill>
                <a:schemeClr val="tx1"/>
              </a:solidFill>
            </a:endParaRPr>
          </a:p>
          <a:p>
            <a:pPr marL="91440" indent="-91440" eaLnBrk="1" fontAlgn="auto" hangingPunct="1">
              <a:defRPr/>
            </a:pPr>
            <a:r>
              <a:rPr lang="en-US" u="sng" dirty="0">
                <a:solidFill>
                  <a:schemeClr val="tx1"/>
                </a:solidFill>
                <a:hlinkClick r:id="rId10"/>
              </a:rPr>
              <a:t>https://www.codesdope.com/c-array/</a:t>
            </a:r>
            <a:endParaRPr lang="en-US" dirty="0">
              <a:solidFill>
                <a:schemeClr val="tx1"/>
              </a:solidFill>
            </a:endParaRPr>
          </a:p>
          <a:p>
            <a:pPr marL="91440" indent="-91440" eaLnBrk="1" fontAlgn="auto" hangingPunct="1">
              <a:defRPr/>
            </a:pPr>
            <a:endParaRPr lang="en-IN" dirty="0">
              <a:solidFill>
                <a:schemeClr val="tx1">
                  <a:lumMod val="75000"/>
                  <a:lumOff val="25000"/>
                </a:schemeClr>
              </a:solidFill>
            </a:endParaRPr>
          </a:p>
        </p:txBody>
      </p:sp>
      <p:pic>
        <p:nvPicPr>
          <p:cNvPr id="39940" name="Picture 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1980863" y="58801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flipH="1">
            <a:off x="711200" y="3133725"/>
            <a:ext cx="1171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a:solidFill>
                  <a:schemeClr val="bg1"/>
                </a:solidFill>
                <a:latin typeface="Arial Rounded MT Bold" pitchFamily="34" charset="0"/>
              </a:rPr>
              <a:t>BOOKS</a:t>
            </a:r>
            <a:endParaRPr lang="en-IN" altLang="en-US">
              <a:solidFill>
                <a:schemeClr val="bg1"/>
              </a:solidFill>
              <a:latin typeface="Arial Rounded MT Bold" pitchFamily="34" charset="0"/>
            </a:endParaRPr>
          </a:p>
        </p:txBody>
      </p:sp>
      <p:sp>
        <p:nvSpPr>
          <p:cNvPr id="7" name="TextBox 6"/>
          <p:cNvSpPr txBox="1">
            <a:spLocks noChangeArrowheads="1"/>
          </p:cNvSpPr>
          <p:nvPr/>
        </p:nvSpPr>
        <p:spPr bwMode="auto">
          <a:xfrm flipH="1">
            <a:off x="1316038" y="3632200"/>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a:solidFill>
                  <a:schemeClr val="bg1"/>
                </a:solidFill>
                <a:latin typeface="Arial Rounded MT Bold" pitchFamily="34" charset="0"/>
              </a:rPr>
              <a:t>WEBSITES</a:t>
            </a:r>
            <a:endParaRPr lang="en-IN" altLang="en-US">
              <a:solidFill>
                <a:schemeClr val="bg1"/>
              </a:solidFill>
              <a:latin typeface="Arial Rounded MT Bold" pitchFamily="34" charset="0"/>
            </a:endParaRPr>
          </a:p>
        </p:txBody>
      </p:sp>
      <p:sp>
        <p:nvSpPr>
          <p:cNvPr id="8" name="TextBox 7"/>
          <p:cNvSpPr txBox="1">
            <a:spLocks noChangeArrowheads="1"/>
          </p:cNvSpPr>
          <p:nvPr/>
        </p:nvSpPr>
        <p:spPr bwMode="auto">
          <a:xfrm flipH="1">
            <a:off x="2103438" y="4113213"/>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a:solidFill>
                  <a:schemeClr val="bg1"/>
                </a:solidFill>
                <a:latin typeface="Arial Rounded MT Bold" pitchFamily="34" charset="0"/>
              </a:rPr>
              <a:t>COURSES</a:t>
            </a:r>
            <a:endParaRPr lang="en-IN" altLang="en-US">
              <a:solidFill>
                <a:schemeClr val="bg1"/>
              </a:solidFill>
              <a:latin typeface="Arial Rounded MT Bold" pitchFamily="34" charset="0"/>
            </a:endParaRPr>
          </a:p>
        </p:txBody>
      </p:sp>
      <p:sp>
        <p:nvSpPr>
          <p:cNvPr id="39945" name="Slide Number Placeholder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FA4E3722-CD51-4760-9148-4F59574DE8C3}" type="slidenum">
              <a:rPr lang="en-US" altLang="en-US" sz="1000">
                <a:solidFill>
                  <a:schemeClr val="tx2"/>
                </a:solidFill>
              </a:rPr>
              <a:pPr>
                <a:lnSpc>
                  <a:spcPct val="100000"/>
                </a:lnSpc>
                <a:spcBef>
                  <a:spcPct val="0"/>
                </a:spcBef>
                <a:spcAft>
                  <a:spcPct val="0"/>
                </a:spcAft>
                <a:buClrTx/>
                <a:buSzTx/>
                <a:buFontTx/>
                <a:buNone/>
              </a:pPr>
              <a:t>18</a:t>
            </a:fld>
            <a:endParaRPr lang="en-US" altLang="en-US" sz="10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B050"/>
            </a:gs>
            <a:gs pos="60001">
              <a:srgbClr val="F3A98F"/>
            </a:gs>
            <a:gs pos="60001">
              <a:srgbClr val="F7C6B4"/>
            </a:gs>
            <a:gs pos="100000">
              <a:srgbClr val="F7C6B4"/>
            </a:gs>
          </a:gsLst>
          <a:lin ang="5400000" scaled="1"/>
        </a:gradFill>
        <a:effectLst/>
      </p:bgPr>
    </p:bg>
    <p:spTree>
      <p:nvGrpSpPr>
        <p:cNvPr id="1" name=""/>
        <p:cNvGrpSpPr/>
        <p:nvPr/>
      </p:nvGrpSpPr>
      <p:grpSpPr>
        <a:xfrm>
          <a:off x="0" y="0"/>
          <a:ext cx="0" cy="0"/>
          <a:chOff x="0" y="0"/>
          <a:chExt cx="0" cy="0"/>
        </a:xfrm>
      </p:grpSpPr>
      <p:cxnSp>
        <p:nvCxnSpPr>
          <p:cNvPr id="19" name="Straight Connector 18"/>
          <p:cNvCxnSpPr>
            <a:cxnSpLocks/>
          </p:cNvCxnSpPr>
          <p:nvPr/>
        </p:nvCxnSpPr>
        <p:spPr>
          <a:xfrm>
            <a:off x="10169525" y="0"/>
            <a:ext cx="663575" cy="6635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733425" y="6294438"/>
            <a:ext cx="558800" cy="55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390525" y="5129213"/>
            <a:ext cx="1728788" cy="1728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968" name="Title 1"/>
          <p:cNvSpPr txBox="1">
            <a:spLocks/>
          </p:cNvSpPr>
          <p:nvPr/>
        </p:nvSpPr>
        <p:spPr bwMode="auto">
          <a:xfrm>
            <a:off x="989013" y="1281113"/>
            <a:ext cx="10725150" cy="1231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gn="ctr" eaLnBrk="1" hangingPunct="1">
              <a:lnSpc>
                <a:spcPct val="100000"/>
              </a:lnSpc>
              <a:spcBef>
                <a:spcPct val="0"/>
              </a:spcBef>
              <a:spcAft>
                <a:spcPct val="0"/>
              </a:spcAft>
              <a:buClrTx/>
              <a:buSzTx/>
              <a:buFontTx/>
              <a:buNone/>
            </a:pPr>
            <a:r>
              <a:rPr lang="en-US" altLang="en-US" sz="8000">
                <a:solidFill>
                  <a:srgbClr val="FFFFFF"/>
                </a:solidFill>
                <a:latin typeface="Casper"/>
                <a:cs typeface="Segoe UI" pitchFamily="34" charset="0"/>
              </a:rPr>
              <a:t>THANK YOU</a:t>
            </a:r>
          </a:p>
        </p:txBody>
      </p:sp>
      <p:sp>
        <p:nvSpPr>
          <p:cNvPr id="40969" name="Diamond 6"/>
          <p:cNvSpPr>
            <a:spLocks noChangeArrowheads="1"/>
          </p:cNvSpPr>
          <p:nvPr/>
        </p:nvSpPr>
        <p:spPr bwMode="auto">
          <a:xfrm>
            <a:off x="2641600" y="1214438"/>
            <a:ext cx="2430463" cy="3225800"/>
          </a:xfrm>
          <a:custGeom>
            <a:avLst/>
            <a:gdLst>
              <a:gd name="T0" fmla="*/ 2430463 w 2430463"/>
              <a:gd name="T1" fmla="*/ 2413000 h 3225800"/>
              <a:gd name="T2" fmla="*/ 1612904 w 2430463"/>
              <a:gd name="T3" fmla="*/ 3225800 h 3225800"/>
              <a:gd name="T4" fmla="*/ 0 w 2430463"/>
              <a:gd name="T5" fmla="*/ 1612900 h 3225800"/>
              <a:gd name="T6" fmla="*/ 1612904 w 2430463"/>
              <a:gd name="T7" fmla="*/ 0 h 3225800"/>
              <a:gd name="T8" fmla="*/ 2430463 w 2430463"/>
              <a:gd name="T9" fmla="*/ 817563 h 3225800"/>
              <a:gd name="T10" fmla="*/ 0 60000 65536"/>
              <a:gd name="T11" fmla="*/ 0 60000 65536"/>
              <a:gd name="T12" fmla="*/ 0 60000 65536"/>
              <a:gd name="T13" fmla="*/ 0 60000 65536"/>
              <a:gd name="T14" fmla="*/ 0 60000 65536"/>
              <a:gd name="T15" fmla="*/ 0 w 2430463"/>
              <a:gd name="T16" fmla="*/ 0 h 3225800"/>
              <a:gd name="T17" fmla="*/ 2430463 w 2430463"/>
              <a:gd name="T18" fmla="*/ 3225800 h 3225800"/>
            </a:gdLst>
            <a:ahLst/>
            <a:cxnLst>
              <a:cxn ang="T10">
                <a:pos x="T0" y="T1"/>
              </a:cxn>
              <a:cxn ang="T11">
                <a:pos x="T2" y="T3"/>
              </a:cxn>
              <a:cxn ang="T12">
                <a:pos x="T4" y="T5"/>
              </a:cxn>
              <a:cxn ang="T13">
                <a:pos x="T6" y="T7"/>
              </a:cxn>
              <a:cxn ang="T14">
                <a:pos x="T8" y="T9"/>
              </a:cxn>
            </a:cxnLst>
            <a:rect l="T15" t="T16" r="T17" b="T18"/>
            <a:pathLst>
              <a:path w="2430463" h="3225800">
                <a:moveTo>
                  <a:pt x="2430463" y="2413000"/>
                </a:moveTo>
                <a:lnTo>
                  <a:pt x="1612900" y="3225800"/>
                </a:lnTo>
                <a:lnTo>
                  <a:pt x="0" y="1612900"/>
                </a:lnTo>
                <a:lnTo>
                  <a:pt x="1612900" y="0"/>
                </a:lnTo>
                <a:lnTo>
                  <a:pt x="2430463" y="817563"/>
                </a:lnTo>
              </a:path>
            </a:pathLst>
          </a:custGeom>
          <a:noFill/>
          <a:ln w="381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970" name="Diamond 6"/>
          <p:cNvSpPr>
            <a:spLocks noChangeArrowheads="1"/>
          </p:cNvSpPr>
          <p:nvPr/>
        </p:nvSpPr>
        <p:spPr bwMode="auto">
          <a:xfrm>
            <a:off x="2898775" y="1214438"/>
            <a:ext cx="2430463" cy="3225800"/>
          </a:xfrm>
          <a:custGeom>
            <a:avLst/>
            <a:gdLst>
              <a:gd name="T0" fmla="*/ 2430463 w 2430463"/>
              <a:gd name="T1" fmla="*/ 2413000 h 3225800"/>
              <a:gd name="T2" fmla="*/ 1612904 w 2430463"/>
              <a:gd name="T3" fmla="*/ 3225800 h 3225800"/>
              <a:gd name="T4" fmla="*/ 0 w 2430463"/>
              <a:gd name="T5" fmla="*/ 1612900 h 3225800"/>
              <a:gd name="T6" fmla="*/ 1612904 w 2430463"/>
              <a:gd name="T7" fmla="*/ 0 h 3225800"/>
              <a:gd name="T8" fmla="*/ 2430463 w 2430463"/>
              <a:gd name="T9" fmla="*/ 817563 h 3225800"/>
              <a:gd name="T10" fmla="*/ 0 60000 65536"/>
              <a:gd name="T11" fmla="*/ 0 60000 65536"/>
              <a:gd name="T12" fmla="*/ 0 60000 65536"/>
              <a:gd name="T13" fmla="*/ 0 60000 65536"/>
              <a:gd name="T14" fmla="*/ 0 60000 65536"/>
              <a:gd name="T15" fmla="*/ 0 w 2430463"/>
              <a:gd name="T16" fmla="*/ 0 h 3225800"/>
              <a:gd name="T17" fmla="*/ 2430463 w 2430463"/>
              <a:gd name="T18" fmla="*/ 3225800 h 3225800"/>
            </a:gdLst>
            <a:ahLst/>
            <a:cxnLst>
              <a:cxn ang="T10">
                <a:pos x="T0" y="T1"/>
              </a:cxn>
              <a:cxn ang="T11">
                <a:pos x="T2" y="T3"/>
              </a:cxn>
              <a:cxn ang="T12">
                <a:pos x="T4" y="T5"/>
              </a:cxn>
              <a:cxn ang="T13">
                <a:pos x="T6" y="T7"/>
              </a:cxn>
              <a:cxn ang="T14">
                <a:pos x="T8" y="T9"/>
              </a:cxn>
            </a:cxnLst>
            <a:rect l="T15" t="T16" r="T17" b="T18"/>
            <a:pathLst>
              <a:path w="2430463" h="3225800">
                <a:moveTo>
                  <a:pt x="2430463" y="2413000"/>
                </a:moveTo>
                <a:lnTo>
                  <a:pt x="1612900" y="3225800"/>
                </a:lnTo>
                <a:lnTo>
                  <a:pt x="0" y="1612900"/>
                </a:lnTo>
                <a:lnTo>
                  <a:pt x="1612900" y="0"/>
                </a:lnTo>
                <a:lnTo>
                  <a:pt x="2430463" y="817563"/>
                </a:lnTo>
              </a:path>
            </a:pathLst>
          </a:custGeom>
          <a:noFill/>
          <a:ln w="3810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grpSp>
        <p:nvGrpSpPr>
          <p:cNvPr id="40971" name="Group 28"/>
          <p:cNvGrpSpPr>
            <a:grpSpLocks/>
          </p:cNvGrpSpPr>
          <p:nvPr/>
        </p:nvGrpSpPr>
        <p:grpSpPr bwMode="auto">
          <a:xfrm>
            <a:off x="17463" y="0"/>
            <a:ext cx="409575" cy="1436688"/>
            <a:chOff x="83821" y="0"/>
            <a:chExt cx="219636" cy="903079"/>
          </a:xfrm>
        </p:grpSpPr>
        <p:sp>
          <p:nvSpPr>
            <p:cNvPr id="30" name="Rectangle 29"/>
            <p:cNvSpPr/>
            <p:nvPr/>
          </p:nvSpPr>
          <p:spPr>
            <a:xfrm>
              <a:off x="83821" y="0"/>
              <a:ext cx="219636" cy="2105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p:cNvSpPr/>
            <p:nvPr/>
          </p:nvSpPr>
          <p:spPr>
            <a:xfrm>
              <a:off x="84672" y="408132"/>
              <a:ext cx="218785" cy="49494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p:cNvSpPr/>
            <p:nvPr/>
          </p:nvSpPr>
          <p:spPr>
            <a:xfrm>
              <a:off x="83821" y="210552"/>
              <a:ext cx="217933" cy="22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40979" name="Object 135"/>
            <p:cNvGraphicFramePr>
              <a:graphicFrameLocks noChangeAspect="1"/>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40981" name="CorelDRAW" r:id="rId4" imgW="2169000" imgH="2169360" progId="">
                    <p:embed/>
                  </p:oleObj>
                </mc:Choice>
                <mc:Fallback>
                  <p:oleObj name="CorelDRAW" r:id="rId4" imgW="2169000" imgH="2169360" progId="">
                    <p:embed/>
                    <p:pic>
                      <p:nvPicPr>
                        <p:cNvPr id="0" name="Object 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4097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4205288"/>
            <a:ext cx="27876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49275"/>
            <a:ext cx="10853738"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5" name="Slide Number Placeholder 1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D5F1B2CA-0D5B-4130-B4A8-F3E8F6201E6B}" type="slidenum">
              <a:rPr lang="en-US" altLang="en-US" sz="1000">
                <a:solidFill>
                  <a:srgbClr val="898989"/>
                </a:solidFill>
              </a:rPr>
              <a:pPr>
                <a:lnSpc>
                  <a:spcPct val="100000"/>
                </a:lnSpc>
                <a:spcBef>
                  <a:spcPct val="0"/>
                </a:spcBef>
                <a:spcAft>
                  <a:spcPct val="0"/>
                </a:spcAft>
                <a:buClrTx/>
                <a:buSzTx/>
                <a:buFontTx/>
                <a:buNone/>
              </a:pPr>
              <a:t>19</a:t>
            </a:fld>
            <a:endParaRPr lang="en-US" altLang="en-US" sz="10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EF5F3"/>
            </a:gs>
            <a:gs pos="74001">
              <a:srgbClr val="F3A98F"/>
            </a:gs>
            <a:gs pos="83000">
              <a:srgbClr val="F3A98F"/>
            </a:gs>
            <a:gs pos="100000">
              <a:srgbClr val="F7C6B4"/>
            </a:gs>
          </a:gsLst>
          <a:lin ang="5400000" scaled="1"/>
        </a:gradFill>
        <a:effectLst/>
      </p:bgPr>
    </p:bg>
    <p:spTree>
      <p:nvGrpSpPr>
        <p:cNvPr id="1" name=""/>
        <p:cNvGrpSpPr/>
        <p:nvPr/>
      </p:nvGrpSpPr>
      <p:grpSpPr>
        <a:xfrm>
          <a:off x="0" y="0"/>
          <a:ext cx="0" cy="0"/>
          <a:chOff x="0" y="0"/>
          <a:chExt cx="0" cy="0"/>
        </a:xfrm>
      </p:grpSpPr>
      <p:sp>
        <p:nvSpPr>
          <p:cNvPr id="8" name="Title 7"/>
          <p:cNvSpPr txBox="1">
            <a:spLocks noGrp="1" noChangeArrowheads="1"/>
          </p:cNvSpPr>
          <p:nvPr>
            <p:ph type="title"/>
          </p:nvPr>
        </p:nvSpPr>
        <p:spPr>
          <a:xfrm>
            <a:off x="457200" y="593725"/>
            <a:ext cx="3200400" cy="2286000"/>
          </a:xfrm>
        </p:spPr>
        <p:txBody>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eaLnBrk="1" fontAlgn="auto" hangingPunct="1">
              <a:spcAft>
                <a:spcPts val="0"/>
              </a:spcAft>
              <a:defRPr/>
            </a:pPr>
            <a:r>
              <a:rPr lang="en-US" dirty="0"/>
              <a:t/>
            </a:r>
            <a:br>
              <a:rPr lang="en-US" dirty="0"/>
            </a:br>
            <a:endParaRPr lang="en-US" dirty="0"/>
          </a:p>
        </p:txBody>
      </p:sp>
      <p:sp>
        <p:nvSpPr>
          <p:cNvPr id="2" name="TextBox 1"/>
          <p:cNvSpPr txBox="1">
            <a:spLocks noChangeArrowheads="1"/>
          </p:cNvSpPr>
          <p:nvPr/>
        </p:nvSpPr>
        <p:spPr bwMode="auto">
          <a:xfrm>
            <a:off x="-433388" y="2655888"/>
            <a:ext cx="45847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gn="ctr" eaLnBrk="1" hangingPunct="1">
              <a:lnSpc>
                <a:spcPct val="100000"/>
              </a:lnSpc>
              <a:spcBef>
                <a:spcPct val="0"/>
              </a:spcBef>
              <a:spcAft>
                <a:spcPts val="600"/>
              </a:spcAft>
              <a:buClrTx/>
              <a:buSzTx/>
              <a:buFontTx/>
              <a:buNone/>
            </a:pPr>
            <a:r>
              <a:rPr lang="en-US" altLang="en-US" sz="4000">
                <a:solidFill>
                  <a:schemeClr val="bg1"/>
                </a:solidFill>
              </a:rPr>
              <a:t>OBJECTIVES</a:t>
            </a:r>
          </a:p>
        </p:txBody>
      </p:sp>
      <p:pic>
        <p:nvPicPr>
          <p:cNvPr id="23556"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 y="-3175"/>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64988"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e 13"/>
          <p:cNvGraphicFramePr>
            <a:graphicFrameLocks noGrp="1"/>
          </p:cNvGraphicFramePr>
          <p:nvPr>
            <p:ph idx="1"/>
          </p:nvPr>
        </p:nvGraphicFramePr>
        <p:xfrm>
          <a:off x="4838700" y="1963738"/>
          <a:ext cx="6589713" cy="2511424"/>
        </p:xfrm>
        <a:graphic>
          <a:graphicData uri="http://schemas.openxmlformats.org/drawingml/2006/table">
            <a:tbl>
              <a:tblPr firstRow="1" bandRow="1">
                <a:tableStyleId>{5C22544A-7EE6-4342-B048-85BDC9FD1C3A}</a:tableStyleId>
              </a:tblPr>
              <a:tblGrid>
                <a:gridCol w="6589713">
                  <a:extLst>
                    <a:ext uri="{9D8B030D-6E8A-4147-A177-3AD203B41FA5}">
                      <a16:colId xmlns:a16="http://schemas.microsoft.com/office/drawing/2014/main" val="20000"/>
                    </a:ext>
                  </a:extLst>
                </a:gridCol>
              </a:tblGrid>
              <a:tr h="421716">
                <a:tc>
                  <a:txBody>
                    <a:bodyPr/>
                    <a:lstStyle/>
                    <a:p>
                      <a:r>
                        <a:rPr lang="en-US" sz="1800" dirty="0"/>
                        <a:t>                                                    OBJECTIVES</a:t>
                      </a:r>
                      <a:endParaRPr lang="en-IN" sz="1800" dirty="0"/>
                    </a:p>
                  </a:txBody>
                  <a:tcPr marL="91444" marR="91444" marT="45742" marB="45742"/>
                </a:tc>
                <a:extLst>
                  <a:ext uri="{0D108BD9-81ED-4DB2-BD59-A6C34878D82A}">
                    <a16:rowId xmlns:a16="http://schemas.microsoft.com/office/drawing/2014/main" val="10000"/>
                  </a:ext>
                </a:extLst>
              </a:tr>
              <a:tr h="782355">
                <a:tc>
                  <a:txBody>
                    <a:bodyPr/>
                    <a:lstStyle/>
                    <a:p>
                      <a:r>
                        <a:rPr lang="en-US" sz="1600" dirty="0">
                          <a:solidFill>
                            <a:schemeClr val="tx1">
                              <a:lumMod val="85000"/>
                              <a:lumOff val="15000"/>
                            </a:schemeClr>
                          </a:solidFill>
                          <a:latin typeface="Arial Rounded MT Bold" panose="020F0704030504030204" pitchFamily="34" charset="0"/>
                        </a:rPr>
                        <a:t>The course aims to provide exposure to problem solving with programming</a:t>
                      </a:r>
                      <a:endParaRPr lang="en-IN" sz="1600" dirty="0">
                        <a:solidFill>
                          <a:schemeClr val="tx1">
                            <a:lumMod val="85000"/>
                            <a:lumOff val="15000"/>
                          </a:schemeClr>
                        </a:solidFill>
                        <a:latin typeface="Arial Rounded MT Bold" panose="020F0704030504030204" pitchFamily="34" charset="0"/>
                      </a:endParaRPr>
                    </a:p>
                  </a:txBody>
                  <a:tcPr marL="91444" marR="91444" marT="45742" marB="45742"/>
                </a:tc>
                <a:extLst>
                  <a:ext uri="{0D108BD9-81ED-4DB2-BD59-A6C34878D82A}">
                    <a16:rowId xmlns:a16="http://schemas.microsoft.com/office/drawing/2014/main" val="10001"/>
                  </a:ext>
                </a:extLst>
              </a:tr>
              <a:tr h="727893">
                <a:tc>
                  <a:txBody>
                    <a:bodyPr/>
                    <a:lstStyle/>
                    <a:p>
                      <a:r>
                        <a:rPr lang="en-US" sz="1600" dirty="0">
                          <a:solidFill>
                            <a:schemeClr val="tx1">
                              <a:lumMod val="75000"/>
                              <a:lumOff val="25000"/>
                            </a:schemeClr>
                          </a:solidFill>
                          <a:latin typeface="Arial Rounded MT Bold" panose="020F0704030504030204" pitchFamily="34" charset="0"/>
                        </a:rPr>
                        <a:t>The course aims to raise the programming skills of students via logic building capability</a:t>
                      </a:r>
                      <a:endParaRPr lang="en-IN" sz="1600" dirty="0">
                        <a:solidFill>
                          <a:schemeClr val="tx1">
                            <a:lumMod val="75000"/>
                            <a:lumOff val="25000"/>
                          </a:schemeClr>
                        </a:solidFill>
                        <a:latin typeface="Arial Rounded MT Bold" panose="020F0704030504030204" pitchFamily="34" charset="0"/>
                      </a:endParaRPr>
                    </a:p>
                  </a:txBody>
                  <a:tcPr marL="91444" marR="91444" marT="45742" marB="45742"/>
                </a:tc>
                <a:extLst>
                  <a:ext uri="{0D108BD9-81ED-4DB2-BD59-A6C34878D82A}">
                    <a16:rowId xmlns:a16="http://schemas.microsoft.com/office/drawing/2014/main" val="10002"/>
                  </a:ext>
                </a:extLst>
              </a:tr>
              <a:tr h="579460">
                <a:tc>
                  <a:txBody>
                    <a:bodyPr/>
                    <a:lstStyle/>
                    <a:p>
                      <a:r>
                        <a:rPr lang="en-US" sz="1600" dirty="0">
                          <a:solidFill>
                            <a:schemeClr val="tx1">
                              <a:lumMod val="75000"/>
                              <a:lumOff val="25000"/>
                            </a:schemeClr>
                          </a:solidFill>
                          <a:latin typeface="Arial Rounded MT Bold" panose="020F0704030504030204" pitchFamily="34" charset="0"/>
                        </a:rPr>
                        <a:t>With the knowledge of C language students would be able to model real world problems</a:t>
                      </a:r>
                      <a:endParaRPr lang="en-IN" sz="1600" dirty="0">
                        <a:solidFill>
                          <a:schemeClr val="tx1">
                            <a:lumMod val="75000"/>
                            <a:lumOff val="25000"/>
                          </a:schemeClr>
                        </a:solidFill>
                        <a:latin typeface="Arial Rounded MT Bold" panose="020F0704030504030204" pitchFamily="34" charset="0"/>
                      </a:endParaRPr>
                    </a:p>
                  </a:txBody>
                  <a:tcPr marL="91444" marR="91444" marT="45742" marB="45742"/>
                </a:tc>
                <a:extLst>
                  <a:ext uri="{0D108BD9-81ED-4DB2-BD59-A6C34878D82A}">
                    <a16:rowId xmlns:a16="http://schemas.microsoft.com/office/drawing/2014/main" val="10003"/>
                  </a:ext>
                </a:extLst>
              </a:tr>
            </a:tbl>
          </a:graphicData>
        </a:graphic>
      </p:graphicFrame>
      <p:sp>
        <p:nvSpPr>
          <p:cNvPr id="23570" name="Slide Number Placeholder 10"/>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237FBDA2-D8A3-4D9A-A8BA-13B366D69C1B}" type="slidenum">
              <a:rPr lang="en-US" altLang="en-US" sz="1000">
                <a:solidFill>
                  <a:schemeClr val="tx2"/>
                </a:solidFill>
              </a:rPr>
              <a:pPr>
                <a:lnSpc>
                  <a:spcPct val="100000"/>
                </a:lnSpc>
                <a:spcBef>
                  <a:spcPct val="0"/>
                </a:spcBef>
                <a:spcAft>
                  <a:spcPct val="0"/>
                </a:spcAft>
                <a:buClrTx/>
                <a:buSzTx/>
                <a:buFontTx/>
                <a:buNone/>
              </a:pPr>
              <a:t>2</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8123238" y="1144588"/>
            <a:ext cx="3756025" cy="4727575"/>
          </a:xfrm>
        </p:spPr>
        <p:txBody>
          <a:bodyPr/>
          <a:lstStyle/>
          <a:p>
            <a:endParaRPr lang="en-US" altLang="en-US" sz="2400" smtClean="0">
              <a:latin typeface="Casper"/>
              <a:cs typeface="Arial" pitchFamily="34" charset="0"/>
            </a:endParaRPr>
          </a:p>
          <a:p>
            <a:endParaRPr lang="en-US" altLang="en-US" sz="2400" smtClean="0">
              <a:latin typeface="Casper"/>
              <a:cs typeface="Arial" pitchFamily="34" charset="0"/>
            </a:endParaRPr>
          </a:p>
        </p:txBody>
      </p:sp>
      <p:sp>
        <p:nvSpPr>
          <p:cNvPr id="24579" name="Slide Number Placeholder 4"/>
          <p:cNvSpPr>
            <a:spLocks noGrp="1"/>
          </p:cNvSpPr>
          <p:nvPr>
            <p:ph type="sldNum" sz="quarter" idx="12"/>
          </p:nvPr>
        </p:nvSpPr>
        <p:spPr bwMode="auto">
          <a:xfrm>
            <a:off x="88392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42407B79-F95C-4E23-8E1C-D1C6E2BBF2C2}" type="slidenum">
              <a:rPr lang="en-US" altLang="en-US">
                <a:solidFill>
                  <a:schemeClr val="tx2"/>
                </a:solidFill>
                <a:latin typeface="Calibri" pitchFamily="34" charset="0"/>
              </a:rPr>
              <a:pPr/>
              <a:t>3</a:t>
            </a:fld>
            <a:endParaRPr lang="en-US" altLang="en-US">
              <a:solidFill>
                <a:schemeClr val="tx2"/>
              </a:solidFill>
              <a:latin typeface="Calibri" pitchFamily="34" charset="0"/>
            </a:endParaRPr>
          </a:p>
        </p:txBody>
      </p:sp>
      <p:sp>
        <p:nvSpPr>
          <p:cNvPr id="2" name="Rectangle 1"/>
          <p:cNvSpPr/>
          <p:nvPr/>
        </p:nvSpPr>
        <p:spPr>
          <a:xfrm>
            <a:off x="8297863" y="1665038"/>
            <a:ext cx="3363912" cy="4121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Oval 9"/>
          <p:cNvSpPr/>
          <p:nvPr/>
        </p:nvSpPr>
        <p:spPr>
          <a:xfrm>
            <a:off x="11217275"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16423926"/>
              </p:ext>
            </p:extLst>
          </p:nvPr>
        </p:nvGraphicFramePr>
        <p:xfrm>
          <a:off x="679451" y="1689644"/>
          <a:ext cx="7531100" cy="4071939"/>
        </p:xfrm>
        <a:graphic>
          <a:graphicData uri="http://schemas.openxmlformats.org/drawingml/2006/table">
            <a:tbl>
              <a:tblPr/>
              <a:tblGrid>
                <a:gridCol w="1092200">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tblGrid>
              <a:tr h="719138">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CO Number</a:t>
                      </a:r>
                      <a:endPar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itchFamily="34" charset="0"/>
                          <a:ea typeface="Arial Unicode MS" pitchFamily="34" charset="-128"/>
                          <a:cs typeface="Arial Unicode MS" pitchFamily="34" charset="-128"/>
                        </a:rPr>
                        <a:t>Course Outcome</a:t>
                      </a:r>
                      <a:endParaRPr kumimoji="0" lang="en-US" altLang="en-US" sz="1800" b="1" i="0" u="none" strike="noStrike" cap="none" normalizeH="0" baseline="0" dirty="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4213">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CO1</a:t>
                      </a:r>
                      <a:endPar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Remember the concepts related to fundamentals of C language, draw flowcharts and write algorithm/pseudocode.</a:t>
                      </a:r>
                      <a:endParaRPr kumimoji="0" lang="en-IN" altLang="en-US" sz="1800" b="1"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5475">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CO2</a:t>
                      </a:r>
                      <a:endPar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Understand the way of execution and debug programs in C language.</a:t>
                      </a:r>
                      <a:endParaRPr kumimoji="0" lang="en-IN" altLang="en-US" sz="1800" b="1"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CO3</a:t>
                      </a:r>
                      <a:endPar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Apply various constructs, loops, functions to solve mathematical and scientific problem.</a:t>
                      </a:r>
                      <a:endParaRPr kumimoji="0" lang="en-IN" altLang="en-US" sz="1800" b="1"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8650">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CO4</a:t>
                      </a:r>
                      <a:endPar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Arial Unicode MS" pitchFamily="34" charset="-128"/>
                        </a:rPr>
                        <a:t>Analyze the dynamic behavior of memory by the use of pointers.</a:t>
                      </a:r>
                      <a:endParaRPr kumimoji="0" lang="en-IN" altLang="en-US" sz="1800" b="1"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8825">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libri" pitchFamily="34" charset="0"/>
                          <a:ea typeface="Arial Unicode MS" pitchFamily="34" charset="-128"/>
                          <a:cs typeface="Times New Roman" pitchFamily="18" charset="0"/>
                        </a:rPr>
                        <a:t>CO5</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spcAft>
                          <a:spcPts val="200"/>
                        </a:spcAft>
                        <a:buClr>
                          <a:schemeClr val="accent1"/>
                        </a:buClr>
                        <a:buSzPct val="100000"/>
                        <a:buFont typeface="Calibri" pitchFamily="34" charset="0"/>
                        <a:defRPr>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defRPr sz="24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defRPr sz="1200">
                          <a:solidFill>
                            <a:srgbClr val="404040"/>
                          </a:solidFill>
                          <a:latin typeface="Calibri"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itchFamily="34" charset="0"/>
                          <a:ea typeface="Arial Unicode MS" pitchFamily="34" charset="-128"/>
                          <a:cs typeface="Arial Unicode MS" pitchFamily="34" charset="-128"/>
                        </a:rPr>
                        <a:t>Design and develop modular programs for real world problems using control structure and selection structure.</a:t>
                      </a:r>
                      <a:endParaRPr kumimoji="0" lang="en-IN" altLang="en-US" sz="1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2460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3425" y="2025650"/>
            <a:ext cx="3182938"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1363" y="1701800"/>
            <a:ext cx="89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2938" y="109538"/>
            <a:ext cx="26860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9313" y="346075"/>
            <a:ext cx="7685087" cy="1147763"/>
          </a:xfrm>
        </p:spPr>
        <p:txBody>
          <a:bodyPr>
            <a:normAutofit fontScale="90000"/>
          </a:bodyPr>
          <a:lstStyle/>
          <a:p>
            <a:pPr>
              <a:defRPr/>
            </a:pPr>
            <a:r>
              <a:rPr lang="en-US" b="1" dirty="0"/>
              <a:t/>
            </a:r>
            <a:br>
              <a:rPr lang="en-US" b="1" dirty="0"/>
            </a:br>
            <a:r>
              <a:rPr lang="en-US" sz="4900" b="1" dirty="0">
                <a:solidFill>
                  <a:srgbClr val="FF0000"/>
                </a:solidFill>
                <a:latin typeface="+mn-lt"/>
              </a:rPr>
              <a:t>Scheme of Evaluation </a:t>
            </a:r>
            <a:r>
              <a:rPr lang="en-US" dirty="0">
                <a:solidFill>
                  <a:srgbClr val="FF0000"/>
                </a:solidFill>
              </a:rPr>
              <a:t/>
            </a:r>
            <a:br>
              <a:rPr lang="en-US" dirty="0">
                <a:solidFill>
                  <a:srgbClr val="FF0000"/>
                </a:solidFill>
              </a:rPr>
            </a:br>
            <a:endParaRPr lang="en-US" dirty="0">
              <a:solidFill>
                <a:srgbClr val="FF0000"/>
              </a:solidFill>
            </a:endParaRPr>
          </a:p>
        </p:txBody>
      </p:sp>
      <p:sp>
        <p:nvSpPr>
          <p:cNvPr id="256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C9DAE976-A96D-4719-A37E-6035535D64E8}" type="slidenum">
              <a:rPr lang="en-US" altLang="en-US">
                <a:solidFill>
                  <a:srgbClr val="FFFFFF"/>
                </a:solidFill>
                <a:latin typeface="Calibri" pitchFamily="34" charset="0"/>
              </a:rPr>
              <a:pPr/>
              <a:t>4</a:t>
            </a:fld>
            <a:endParaRPr lang="en-US" altLang="en-US">
              <a:solidFill>
                <a:srgbClr val="FFFFFF"/>
              </a:solidFill>
              <a:latin typeface="Calibri" pitchFamily="34" charset="0"/>
            </a:endParaRPr>
          </a:p>
        </p:txBody>
      </p:sp>
      <p:sp>
        <p:nvSpPr>
          <p:cNvPr id="5" name="Rectangle 4"/>
          <p:cNvSpPr/>
          <p:nvPr/>
        </p:nvSpPr>
        <p:spPr>
          <a:xfrm>
            <a:off x="871538" y="261938"/>
            <a:ext cx="10515600" cy="12319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05" name="Content Placeholder 2"/>
          <p:cNvSpPr txBox="1">
            <a:spLocks/>
          </p:cNvSpPr>
          <p:nvPr/>
        </p:nvSpPr>
        <p:spPr bwMode="auto">
          <a:xfrm>
            <a:off x="1082675" y="1789113"/>
            <a:ext cx="105156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685800" indent="-22860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spcBef>
                <a:spcPts val="1000"/>
              </a:spcBef>
              <a:spcAft>
                <a:spcPct val="0"/>
              </a:spcAft>
              <a:buClrTx/>
              <a:buSzTx/>
              <a:buFont typeface="Arial" pitchFamily="34" charset="0"/>
              <a:buNone/>
            </a:pPr>
            <a:endParaRPr lang="en-US" altLang="en-US" sz="2800">
              <a:solidFill>
                <a:schemeClr val="tx1"/>
              </a:solidFill>
            </a:endParaRPr>
          </a:p>
        </p:txBody>
      </p:sp>
      <p:pic>
        <p:nvPicPr>
          <p:cNvPr id="2560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125" y="1579563"/>
            <a:ext cx="10515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7C6B4"/>
            </a:gs>
            <a:gs pos="100000">
              <a:srgbClr val="F7C6B4"/>
            </a:gs>
          </a:gsLst>
          <a:lin ang="5400000" scaled="1"/>
        </a:gradFill>
        <a:effectLst/>
      </p:bgPr>
    </p:bg>
    <p:spTree>
      <p:nvGrpSpPr>
        <p:cNvPr id="1" name=""/>
        <p:cNvGrpSpPr/>
        <p:nvPr/>
      </p:nvGrpSpPr>
      <p:grpSpPr>
        <a:xfrm>
          <a:off x="0" y="0"/>
          <a:ext cx="0" cy="0"/>
          <a:chOff x="0" y="0"/>
          <a:chExt cx="0" cy="0"/>
        </a:xfrm>
      </p:grpSpPr>
      <p:sp>
        <p:nvSpPr>
          <p:cNvPr id="26626" name="Text Placeholder 3"/>
          <p:cNvSpPr>
            <a:spLocks noGrp="1"/>
          </p:cNvSpPr>
          <p:nvPr>
            <p:ph type="body" sz="half" idx="2"/>
          </p:nvPr>
        </p:nvSpPr>
        <p:spPr>
          <a:xfrm>
            <a:off x="271463" y="1266825"/>
            <a:ext cx="3200400" cy="3379788"/>
          </a:xfrm>
        </p:spPr>
        <p:txBody>
          <a:bodyPr/>
          <a:lstStyle/>
          <a:p>
            <a:pPr eaLnBrk="1" hangingPunct="1"/>
            <a:endParaRPr lang="en-US" altLang="en-US" smtClean="0"/>
          </a:p>
          <a:p>
            <a:pPr eaLnBrk="1" hangingPunct="1"/>
            <a:endParaRPr lang="en-US" altLang="en-US" sz="6000" smtClean="0"/>
          </a:p>
          <a:p>
            <a:pPr algn="ctr" eaLnBrk="1" hangingPunct="1"/>
            <a:r>
              <a:rPr lang="en-US" altLang="en-US" sz="6000" smtClean="0"/>
              <a:t>   </a:t>
            </a:r>
            <a:r>
              <a:rPr lang="en-US" altLang="en-US" sz="4800" smtClean="0"/>
              <a:t>Content</a:t>
            </a:r>
            <a:endParaRPr lang="en-IN" altLang="en-US" sz="4800" smtClean="0"/>
          </a:p>
        </p:txBody>
      </p:sp>
      <p:pic>
        <p:nvPicPr>
          <p:cNvPr id="2662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 y="-3175"/>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64988"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20"/>
          <p:cNvSpPr txBox="1">
            <a:spLocks noChangeArrowheads="1"/>
          </p:cNvSpPr>
          <p:nvPr/>
        </p:nvSpPr>
        <p:spPr bwMode="auto">
          <a:xfrm>
            <a:off x="4298950" y="2101850"/>
            <a:ext cx="70834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Array</a:t>
            </a:r>
          </a:p>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Types of Array</a:t>
            </a:r>
          </a:p>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Declaration of one Dimensional Array </a:t>
            </a:r>
          </a:p>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Initialization of one Dimensional Array</a:t>
            </a:r>
          </a:p>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Examples</a:t>
            </a:r>
          </a:p>
          <a:p>
            <a:pPr eaLnBrk="1" hangingPunct="1">
              <a:lnSpc>
                <a:spcPct val="100000"/>
              </a:lnSpc>
              <a:spcBef>
                <a:spcPct val="0"/>
              </a:spcBef>
              <a:spcAft>
                <a:spcPct val="0"/>
              </a:spcAft>
              <a:buClrTx/>
              <a:buSzTx/>
              <a:buFont typeface="Arial" pitchFamily="34" charset="0"/>
              <a:buChar char="•"/>
            </a:pPr>
            <a:r>
              <a:rPr lang="en-US" altLang="en-US" sz="3200" b="1">
                <a:solidFill>
                  <a:schemeClr val="tx1"/>
                </a:solidFill>
              </a:rPr>
              <a:t>References</a:t>
            </a:r>
          </a:p>
        </p:txBody>
      </p:sp>
      <p:sp>
        <p:nvSpPr>
          <p:cNvPr id="26630"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0CC706F2-F51A-469C-930F-C75A132D0B7C}" type="slidenum">
              <a:rPr lang="en-US" altLang="en-US" sz="1000">
                <a:solidFill>
                  <a:schemeClr val="tx2"/>
                </a:solidFill>
              </a:rPr>
              <a:pPr>
                <a:lnSpc>
                  <a:spcPct val="100000"/>
                </a:lnSpc>
                <a:spcBef>
                  <a:spcPct val="0"/>
                </a:spcBef>
                <a:spcAft>
                  <a:spcPct val="0"/>
                </a:spcAft>
                <a:buClrTx/>
                <a:buSzTx/>
                <a:buFontTx/>
                <a:buNone/>
              </a:pPr>
              <a:t>5</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0213" y="1730375"/>
            <a:ext cx="3200400" cy="2286000"/>
          </a:xfrm>
        </p:spPr>
        <p:txBody>
          <a:bodyPr/>
          <a:lstStyle/>
          <a:p>
            <a:pPr algn="ctr" eaLnBrk="1" fontAlgn="auto" hangingPunct="1">
              <a:spcAft>
                <a:spcPts val="0"/>
              </a:spcAft>
              <a:defRPr/>
            </a:pPr>
            <a:r>
              <a:rPr lang="en-US" dirty="0">
                <a:latin typeface="Arial Rounded MT Bold" panose="020F0704030504030204" pitchFamily="34" charset="0"/>
              </a:rPr>
              <a:t>Array</a:t>
            </a:r>
            <a:endParaRPr lang="en-IN" dirty="0">
              <a:latin typeface="Arial Rounded MT Bold" panose="020F0704030504030204" pitchFamily="34" charset="0"/>
            </a:endParaRPr>
          </a:p>
        </p:txBody>
      </p:sp>
      <p:sp>
        <p:nvSpPr>
          <p:cNvPr id="8" name="Content Placeholder 7"/>
          <p:cNvSpPr>
            <a:spLocks noGrp="1"/>
          </p:cNvSpPr>
          <p:nvPr>
            <p:ph idx="1"/>
          </p:nvPr>
        </p:nvSpPr>
        <p:spPr>
          <a:xfrm>
            <a:off x="4313238" y="731838"/>
            <a:ext cx="7694612" cy="5257800"/>
          </a:xfrm>
        </p:spPr>
        <p:txBody>
          <a:bodyPr/>
          <a:lstStyle/>
          <a:p>
            <a:pPr marL="0" indent="0" algn="just" eaLnBrk="1" hangingPunct="1">
              <a:buClr>
                <a:srgbClr val="1C1C1C"/>
              </a:buClr>
              <a:buFont typeface="Calibri" panose="020F0502020204030204" pitchFamily="34" charset="0"/>
              <a:buNone/>
            </a:pPr>
            <a:r>
              <a:rPr lang="en-US" altLang="en-US" smtClean="0"/>
              <a:t>In C programming, one of the frequently arising problem is to handle similar types of data. </a:t>
            </a:r>
          </a:p>
          <a:p>
            <a:pPr marL="0" indent="0" algn="just" eaLnBrk="1" hangingPunct="1">
              <a:buClr>
                <a:srgbClr val="1C1C1C"/>
              </a:buClr>
              <a:buFont typeface="Calibri" panose="020F0502020204030204" pitchFamily="34" charset="0"/>
              <a:buNone/>
            </a:pPr>
            <a:r>
              <a:rPr lang="en-US" altLang="en-US" b="1" smtClean="0"/>
              <a:t>For example</a:t>
            </a:r>
            <a:r>
              <a:rPr lang="en-US" altLang="en-US" smtClean="0"/>
              <a:t>: If the user want to store marks of 100 students. This can be done by creating 100 variable individually but, this process is rather tedious and impracticable. These type of problem can be handled in C programming using arrays.</a:t>
            </a:r>
          </a:p>
          <a:p>
            <a:pPr marL="0" indent="0" algn="just" eaLnBrk="1" hangingPunct="1">
              <a:buClr>
                <a:srgbClr val="1C1C1C"/>
              </a:buClr>
              <a:buFont typeface="Calibri" panose="020F0502020204030204" pitchFamily="34" charset="0"/>
              <a:buNone/>
            </a:pPr>
            <a:r>
              <a:rPr lang="en-US" altLang="en-US" smtClean="0"/>
              <a:t>An array is a sequence of data item of homogeneous value(same type).</a:t>
            </a:r>
          </a:p>
          <a:p>
            <a:pPr marL="0" indent="0" algn="just" eaLnBrk="1" hangingPunct="1">
              <a:buClr>
                <a:srgbClr val="1C1C1C"/>
              </a:buClr>
              <a:buFont typeface="Calibri" panose="020F0502020204030204" pitchFamily="34" charset="0"/>
              <a:buNone/>
            </a:pPr>
            <a:r>
              <a:rPr lang="en-US" altLang="en-US" smtClean="0"/>
              <a:t>All the data items of an array  are stored in consecutive memory locations in RAM. </a:t>
            </a:r>
          </a:p>
          <a:p>
            <a:pPr marL="0" indent="0" algn="just" eaLnBrk="1" hangingPunct="1">
              <a:buClr>
                <a:srgbClr val="1C1C1C"/>
              </a:buClr>
              <a:buFont typeface="Calibri" panose="020F0502020204030204" pitchFamily="34" charset="0"/>
              <a:buNone/>
            </a:pPr>
            <a:r>
              <a:rPr lang="en-US" altLang="en-US" smtClean="0"/>
              <a:t>The elements of an array are of same data type and each item can be accessed using the same name.</a:t>
            </a:r>
          </a:p>
          <a:p>
            <a:pPr marL="0" indent="0" eaLnBrk="1" hangingPunct="1">
              <a:buClr>
                <a:srgbClr val="1C1C1C"/>
              </a:buClr>
              <a:buFont typeface="Calibri" panose="020F0502020204030204" pitchFamily="34" charset="0"/>
              <a:buNone/>
            </a:pPr>
            <a:endParaRPr lang="en-US" altLang="en-US" smtClean="0"/>
          </a:p>
        </p:txBody>
      </p:sp>
      <p:pic>
        <p:nvPicPr>
          <p:cNvPr id="2765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5080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00787A23-9A4C-4182-9DA2-269BFFBAA9E7}" type="slidenum">
              <a:rPr lang="en-US" altLang="en-US" sz="1000">
                <a:solidFill>
                  <a:schemeClr val="tx2"/>
                </a:solidFill>
              </a:rPr>
              <a:pPr>
                <a:lnSpc>
                  <a:spcPct val="100000"/>
                </a:lnSpc>
                <a:spcBef>
                  <a:spcPct val="0"/>
                </a:spcBef>
                <a:spcAft>
                  <a:spcPct val="0"/>
                </a:spcAft>
                <a:buClrTx/>
                <a:buSzTx/>
                <a:buFontTx/>
                <a:buNone/>
              </a:pPr>
              <a:t>6</a:t>
            </a:fld>
            <a:endParaRPr lang="en-US" altLang="en-US" sz="10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8">
                                            <p:txEl>
                                              <p:pRg st="0" end="0"/>
                                            </p:txEl>
                                          </p:spTgt>
                                        </p:tgtEl>
                                        <p:attrNameLst>
                                          <p:attrName>style.color</p:attrName>
                                        </p:attrNameLst>
                                      </p:cBhvr>
                                      <p:to>
                                        <a:schemeClr val="accent2"/>
                                      </p:to>
                                    </p:animClr>
                                    <p:animClr clrSpc="rgb" dir="cw">
                                      <p:cBhvr>
                                        <p:cTn id="7" dur="500" fill="hold"/>
                                        <p:tgtEl>
                                          <p:spTgt spid="8">
                                            <p:txEl>
                                              <p:pRg st="0" end="0"/>
                                            </p:txEl>
                                          </p:spTgt>
                                        </p:tgtEl>
                                        <p:attrNameLst>
                                          <p:attrName>fillcolor</p:attrName>
                                        </p:attrNameLst>
                                      </p:cBhvr>
                                      <p:to>
                                        <a:schemeClr val="accent2"/>
                                      </p:to>
                                    </p:animClr>
                                    <p:set>
                                      <p:cBhvr>
                                        <p:cTn id="8" dur="500" fill="hold"/>
                                        <p:tgtEl>
                                          <p:spTgt spid="8">
                                            <p:txEl>
                                              <p:pRg st="0" end="0"/>
                                            </p:txEl>
                                          </p:spTgt>
                                        </p:tgtEl>
                                        <p:attrNameLst>
                                          <p:attrName>fill.type</p:attrName>
                                        </p:attrNameLst>
                                      </p:cBhvr>
                                      <p:to>
                                        <p:strVal val="solid"/>
                                      </p:to>
                                    </p:set>
                                    <p:set>
                                      <p:cBhvr>
                                        <p:cTn id="9" dur="500" fill="hold"/>
                                        <p:tgtEl>
                                          <p:spTgt spid="8">
                                            <p:txEl>
                                              <p:pRg st="0" end="0"/>
                                            </p:txEl>
                                          </p:spTgt>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chemeClr val="accent2"/>
                                      </p:to>
                                    </p:animClr>
                                    <p:animClr clrSpc="rgb" dir="cw">
                                      <p:cBhvr>
                                        <p:cTn id="14" dur="500" fill="hold"/>
                                        <p:tgtEl>
                                          <p:spTgt spid="8">
                                            <p:txEl>
                                              <p:pRg st="1" end="1"/>
                                            </p:txEl>
                                          </p:spTgt>
                                        </p:tgtEl>
                                        <p:attrNameLst>
                                          <p:attrName>fillcolor</p:attrName>
                                        </p:attrNameLst>
                                      </p:cBhvr>
                                      <p:to>
                                        <a:schemeClr val="accent2"/>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9" presetClass="emph" presetSubtype="0" fill="hold" nodeType="clickEffect">
                                  <p:stCondLst>
                                    <p:cond delay="0"/>
                                  </p:stCondLst>
                                  <p:childTnLst>
                                    <p:animClr clrSpc="rgb" dir="cw">
                                      <p:cBhvr override="childStyle">
                                        <p:cTn id="20" dur="500" fill="hold"/>
                                        <p:tgtEl>
                                          <p:spTgt spid="8">
                                            <p:txEl>
                                              <p:pRg st="2" end="2"/>
                                            </p:txEl>
                                          </p:spTgt>
                                        </p:tgtEl>
                                        <p:attrNameLst>
                                          <p:attrName>style.color</p:attrName>
                                        </p:attrNameLst>
                                      </p:cBhvr>
                                      <p:to>
                                        <a:schemeClr val="accent2"/>
                                      </p:to>
                                    </p:animClr>
                                    <p:animClr clrSpc="rgb" dir="cw">
                                      <p:cBhvr>
                                        <p:cTn id="21" dur="500" fill="hold"/>
                                        <p:tgtEl>
                                          <p:spTgt spid="8">
                                            <p:txEl>
                                              <p:pRg st="2" end="2"/>
                                            </p:txEl>
                                          </p:spTgt>
                                        </p:tgtEl>
                                        <p:attrNameLst>
                                          <p:attrName>fillcolor</p:attrName>
                                        </p:attrNameLst>
                                      </p:cBhvr>
                                      <p:to>
                                        <a:schemeClr val="accent2"/>
                                      </p:to>
                                    </p:animClr>
                                    <p:set>
                                      <p:cBhvr>
                                        <p:cTn id="22" dur="500" fill="hold"/>
                                        <p:tgtEl>
                                          <p:spTgt spid="8">
                                            <p:txEl>
                                              <p:pRg st="2" end="2"/>
                                            </p:txEl>
                                          </p:spTgt>
                                        </p:tgtEl>
                                        <p:attrNameLst>
                                          <p:attrName>fill.type</p:attrName>
                                        </p:attrNameLst>
                                      </p:cBhvr>
                                      <p:to>
                                        <p:strVal val="solid"/>
                                      </p:to>
                                    </p:set>
                                    <p:set>
                                      <p:cBhvr>
                                        <p:cTn id="23" dur="500" fill="hold"/>
                                        <p:tgtEl>
                                          <p:spTgt spid="8">
                                            <p:txEl>
                                              <p:pRg st="2" end="2"/>
                                            </p:txEl>
                                          </p:spTgt>
                                        </p:tgtEl>
                                        <p:attrNameLst>
                                          <p:attrName>fill.on</p:attrName>
                                        </p:attrNameLst>
                                      </p:cBhvr>
                                      <p:to>
                                        <p:strVal val="tru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9" presetClass="emph" presetSubtype="0" fill="hold" nodeType="clickEffect">
                                  <p:stCondLst>
                                    <p:cond delay="0"/>
                                  </p:stCondLst>
                                  <p:childTnLst>
                                    <p:animClr clrSpc="rgb" dir="cw">
                                      <p:cBhvr override="childStyle">
                                        <p:cTn id="27" dur="500" fill="hold"/>
                                        <p:tgtEl>
                                          <p:spTgt spid="8">
                                            <p:txEl>
                                              <p:pRg st="3" end="3"/>
                                            </p:txEl>
                                          </p:spTgt>
                                        </p:tgtEl>
                                        <p:attrNameLst>
                                          <p:attrName>style.color</p:attrName>
                                        </p:attrNameLst>
                                      </p:cBhvr>
                                      <p:to>
                                        <a:schemeClr val="accent2"/>
                                      </p:to>
                                    </p:animClr>
                                    <p:animClr clrSpc="rgb" dir="cw">
                                      <p:cBhvr>
                                        <p:cTn id="28" dur="500" fill="hold"/>
                                        <p:tgtEl>
                                          <p:spTgt spid="8">
                                            <p:txEl>
                                              <p:pRg st="3" end="3"/>
                                            </p:txEl>
                                          </p:spTgt>
                                        </p:tgtEl>
                                        <p:attrNameLst>
                                          <p:attrName>fillcolor</p:attrName>
                                        </p:attrNameLst>
                                      </p:cBhvr>
                                      <p:to>
                                        <a:schemeClr val="accent2"/>
                                      </p:to>
                                    </p:animClr>
                                    <p:set>
                                      <p:cBhvr>
                                        <p:cTn id="29" dur="500" fill="hold"/>
                                        <p:tgtEl>
                                          <p:spTgt spid="8">
                                            <p:txEl>
                                              <p:pRg st="3" end="3"/>
                                            </p:txEl>
                                          </p:spTgt>
                                        </p:tgtEl>
                                        <p:attrNameLst>
                                          <p:attrName>fill.type</p:attrName>
                                        </p:attrNameLst>
                                      </p:cBhvr>
                                      <p:to>
                                        <p:strVal val="solid"/>
                                      </p:to>
                                    </p:set>
                                    <p:set>
                                      <p:cBhvr>
                                        <p:cTn id="30" dur="500" fill="hold"/>
                                        <p:tgtEl>
                                          <p:spTgt spid="8">
                                            <p:txEl>
                                              <p:pRg st="3" end="3"/>
                                            </p:txEl>
                                          </p:spTgt>
                                        </p:tgtEl>
                                        <p:attrNameLst>
                                          <p:attrName>fill.on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9" presetClass="emph" presetSubtype="0" fill="hold" nodeType="clickEffect">
                                  <p:stCondLst>
                                    <p:cond delay="0"/>
                                  </p:stCondLst>
                                  <p:childTnLst>
                                    <p:animClr clrSpc="rgb" dir="cw">
                                      <p:cBhvr override="childStyle">
                                        <p:cTn id="34" dur="500" fill="hold"/>
                                        <p:tgtEl>
                                          <p:spTgt spid="8">
                                            <p:txEl>
                                              <p:pRg st="4" end="4"/>
                                            </p:txEl>
                                          </p:spTgt>
                                        </p:tgtEl>
                                        <p:attrNameLst>
                                          <p:attrName>style.color</p:attrName>
                                        </p:attrNameLst>
                                      </p:cBhvr>
                                      <p:to>
                                        <a:schemeClr val="accent2"/>
                                      </p:to>
                                    </p:animClr>
                                    <p:animClr clrSpc="rgb" dir="cw">
                                      <p:cBhvr>
                                        <p:cTn id="35" dur="500" fill="hold"/>
                                        <p:tgtEl>
                                          <p:spTgt spid="8">
                                            <p:txEl>
                                              <p:pRg st="4" end="4"/>
                                            </p:txEl>
                                          </p:spTgt>
                                        </p:tgtEl>
                                        <p:attrNameLst>
                                          <p:attrName>fillcolor</p:attrName>
                                        </p:attrNameLst>
                                      </p:cBhvr>
                                      <p:to>
                                        <a:schemeClr val="accent2"/>
                                      </p:to>
                                    </p:animClr>
                                    <p:set>
                                      <p:cBhvr>
                                        <p:cTn id="36" dur="500" fill="hold"/>
                                        <p:tgtEl>
                                          <p:spTgt spid="8">
                                            <p:txEl>
                                              <p:pRg st="4" end="4"/>
                                            </p:txEl>
                                          </p:spTgt>
                                        </p:tgtEl>
                                        <p:attrNameLst>
                                          <p:attrName>fill.type</p:attrName>
                                        </p:attrNameLst>
                                      </p:cBhvr>
                                      <p:to>
                                        <p:strVal val="solid"/>
                                      </p:to>
                                    </p:set>
                                    <p:set>
                                      <p:cBhvr>
                                        <p:cTn id="37"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7C6B4"/>
            </a:gs>
            <a:gs pos="100000">
              <a:srgbClr val="F7C6B4"/>
            </a:gs>
          </a:gsLst>
          <a:lin ang="5400000" scaled="1"/>
        </a:gradFill>
        <a:effectLst/>
      </p:bgPr>
    </p:bg>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4257675" y="209550"/>
            <a:ext cx="7823200" cy="5881688"/>
          </a:xfrm>
        </p:spPr>
        <p:txBody>
          <a:bodyPr/>
          <a:lstStyle/>
          <a:p>
            <a:pPr eaLnBrk="1" hangingPunct="1"/>
            <a:r>
              <a:rPr lang="en-US" altLang="en-US" smtClean="0">
                <a:latin typeface="Arial Rounded MT Bold" pitchFamily="34" charset="0"/>
              </a:rPr>
              <a:t>Array is of three types:</a:t>
            </a:r>
            <a:endParaRPr lang="en-IN" altLang="en-US" smtClean="0">
              <a:latin typeface="Arial Rounded MT Bold" pitchFamily="34" charset="0"/>
            </a:endParaRPr>
          </a:p>
        </p:txBody>
      </p:sp>
      <p:sp>
        <p:nvSpPr>
          <p:cNvPr id="28675" name="Text Placeholder 3"/>
          <p:cNvSpPr>
            <a:spLocks noGrp="1"/>
          </p:cNvSpPr>
          <p:nvPr>
            <p:ph type="body" sz="half" idx="2"/>
          </p:nvPr>
        </p:nvSpPr>
        <p:spPr>
          <a:xfrm>
            <a:off x="203200" y="1808163"/>
            <a:ext cx="3713163" cy="3379787"/>
          </a:xfrm>
        </p:spPr>
        <p:txBody>
          <a:bodyPr/>
          <a:lstStyle/>
          <a:p>
            <a:pPr algn="ctr" eaLnBrk="1" hangingPunct="1"/>
            <a:r>
              <a:rPr lang="en-US" altLang="en-US" sz="4000" smtClean="0">
                <a:latin typeface="Arial Rounded MT Bold" pitchFamily="34" charset="0"/>
              </a:rPr>
              <a:t>Types </a:t>
            </a:r>
          </a:p>
          <a:p>
            <a:pPr algn="ctr" eaLnBrk="1" hangingPunct="1"/>
            <a:r>
              <a:rPr lang="en-US" altLang="en-US" sz="4000" smtClean="0">
                <a:latin typeface="Arial Rounded MT Bold" pitchFamily="34" charset="0"/>
              </a:rPr>
              <a:t>of</a:t>
            </a:r>
          </a:p>
          <a:p>
            <a:pPr algn="ctr" eaLnBrk="1" hangingPunct="1"/>
            <a:r>
              <a:rPr lang="en-US" altLang="en-US" sz="4000" smtClean="0">
                <a:latin typeface="Arial Rounded MT Bold" pitchFamily="34" charset="0"/>
              </a:rPr>
              <a:t> Array</a:t>
            </a:r>
          </a:p>
        </p:txBody>
      </p:sp>
      <p:pic>
        <p:nvPicPr>
          <p:cNvPr id="2867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8" descr="Array&#10;&#10;One Dimensional&#10;Array&#10;&#10;Two&#10;Dimensional&#10;Array&#10;&#10;Multi&#10;Dimensional&#10;Array&#10;&#10;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88" y="546100"/>
            <a:ext cx="607695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rray"/>
          <p:cNvPicPr>
            <a:picLocks noChangeAspect="1" noChangeArrowheads="1"/>
          </p:cNvPicPr>
          <p:nvPr/>
        </p:nvPicPr>
        <p:blipFill>
          <a:blip r:embed="rId6"/>
          <a:srcRect/>
          <a:stretch>
            <a:fillRect/>
          </a:stretch>
        </p:blipFill>
        <p:spPr bwMode="auto">
          <a:xfrm>
            <a:off x="4238625" y="4370388"/>
            <a:ext cx="7600950" cy="1800225"/>
          </a:xfrm>
          <a:prstGeom prst="rect">
            <a:avLst/>
          </a:prstGeom>
        </p:spPr>
        <p:style>
          <a:lnRef idx="2">
            <a:schemeClr val="dk1"/>
          </a:lnRef>
          <a:fillRef idx="1">
            <a:schemeClr val="lt1"/>
          </a:fillRef>
          <a:effectRef idx="0">
            <a:schemeClr val="dk1"/>
          </a:effectRef>
          <a:fontRef idx="minor">
            <a:schemeClr val="dk1"/>
          </a:fontRef>
        </p:style>
      </p:pic>
      <p:sp>
        <p:nvSpPr>
          <p:cNvPr id="28680"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D75FDE0D-6019-436D-A618-E4E01F8D1160}" type="slidenum">
              <a:rPr lang="en-US" altLang="en-US" sz="1000">
                <a:solidFill>
                  <a:schemeClr val="tx2"/>
                </a:solidFill>
              </a:rPr>
              <a:pPr>
                <a:lnSpc>
                  <a:spcPct val="100000"/>
                </a:lnSpc>
                <a:spcBef>
                  <a:spcPct val="0"/>
                </a:spcBef>
                <a:spcAft>
                  <a:spcPct val="0"/>
                </a:spcAft>
                <a:buClrTx/>
                <a:buSzTx/>
                <a:buFontTx/>
                <a:buNone/>
              </a:pPr>
              <a:t>7</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7BBA6"/>
            </a:gs>
            <a:gs pos="74001">
              <a:srgbClr val="F3A98F"/>
            </a:gs>
            <a:gs pos="83000">
              <a:srgbClr val="F3A98F"/>
            </a:gs>
            <a:gs pos="100000">
              <a:srgbClr val="F7C6B4"/>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4392613" y="379413"/>
            <a:ext cx="7283450" cy="5830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 name="Content Placeholder 2"/>
          <p:cNvSpPr>
            <a:spLocks noGrp="1"/>
          </p:cNvSpPr>
          <p:nvPr>
            <p:ph idx="1"/>
          </p:nvPr>
        </p:nvSpPr>
        <p:spPr>
          <a:xfrm>
            <a:off x="5035550" y="598488"/>
            <a:ext cx="6491288" cy="5257800"/>
          </a:xfrm>
        </p:spPr>
        <p:txBody>
          <a:bodyPr rtlCol="0">
            <a:normAutofit lnSpcReduction="10000"/>
          </a:bodyPr>
          <a:lstStyle/>
          <a:p>
            <a:pPr marL="91440" indent="-91440" eaLnBrk="1" fontAlgn="auto" hangingPunct="1">
              <a:defRPr/>
            </a:pPr>
            <a:r>
              <a:rPr lang="en-US" b="1" u="sng" dirty="0">
                <a:solidFill>
                  <a:schemeClr val="tx1">
                    <a:lumMod val="75000"/>
                    <a:lumOff val="25000"/>
                  </a:schemeClr>
                </a:solidFill>
              </a:rPr>
              <a:t>Declaration of one-dimensional array: </a:t>
            </a:r>
            <a:r>
              <a:rPr lang="en-US" dirty="0">
                <a:solidFill>
                  <a:schemeClr val="tx1">
                    <a:lumMod val="75000"/>
                    <a:lumOff val="25000"/>
                  </a:schemeClr>
                </a:solidFill>
              </a:rPr>
              <a:t>We know that all the variables are declared before they are used in the program. Similarly, an array must be declared before it is used.</a:t>
            </a:r>
          </a:p>
          <a:p>
            <a:pPr marL="91440" indent="-91440" eaLnBrk="1" fontAlgn="auto" hangingPunct="1">
              <a:defRPr/>
            </a:pPr>
            <a:r>
              <a:rPr lang="en-US" dirty="0">
                <a:solidFill>
                  <a:schemeClr val="tx1">
                    <a:lumMod val="75000"/>
                    <a:lumOff val="25000"/>
                  </a:schemeClr>
                </a:solidFill>
              </a:rPr>
              <a:t>During declaration, the size of the array has to be specified. The size used during declaration of the array informs the compiler to allocate and reserve the specified memory locations.</a:t>
            </a:r>
          </a:p>
          <a:p>
            <a:pPr marL="91440" indent="-91440" eaLnBrk="1" fontAlgn="auto" hangingPunct="1">
              <a:defRPr/>
            </a:pPr>
            <a:r>
              <a:rPr lang="en-US" b="1" dirty="0">
                <a:solidFill>
                  <a:schemeClr val="tx1">
                    <a:lumMod val="75000"/>
                    <a:lumOff val="25000"/>
                  </a:schemeClr>
                </a:solidFill>
              </a:rPr>
              <a:t/>
            </a:r>
            <a:br>
              <a:rPr lang="en-US" b="1" dirty="0">
                <a:solidFill>
                  <a:schemeClr val="tx1">
                    <a:lumMod val="75000"/>
                    <a:lumOff val="25000"/>
                  </a:schemeClr>
                </a:solidFill>
              </a:rPr>
            </a:br>
            <a:r>
              <a:rPr lang="en-US" b="1" dirty="0">
                <a:solidFill>
                  <a:schemeClr val="tx1">
                    <a:lumMod val="75000"/>
                    <a:lumOff val="25000"/>
                  </a:schemeClr>
                </a:solidFill>
              </a:rPr>
              <a:t>data_type array_name[</a:t>
            </a:r>
            <a:r>
              <a:rPr lang="en-US" b="1" dirty="0" err="1">
                <a:solidFill>
                  <a:schemeClr val="tx1">
                    <a:lumMod val="75000"/>
                    <a:lumOff val="25000"/>
                  </a:schemeClr>
                </a:solidFill>
              </a:rPr>
              <a:t>array_size</a:t>
            </a:r>
            <a:r>
              <a:rPr lang="en-US" b="1" dirty="0">
                <a:solidFill>
                  <a:schemeClr val="tx1">
                    <a:lumMod val="75000"/>
                    <a:lumOff val="25000"/>
                  </a:schemeClr>
                </a:solidFill>
              </a:rPr>
              <a:t>]; </a:t>
            </a:r>
            <a:r>
              <a:rPr lang="en-US" dirty="0">
                <a:solidFill>
                  <a:schemeClr val="tx1">
                    <a:lumMod val="75000"/>
                    <a:lumOff val="25000"/>
                  </a:schemeClr>
                </a:solidFill>
              </a:rPr>
              <a:t/>
            </a:r>
            <a:br>
              <a:rPr lang="en-US" dirty="0">
                <a:solidFill>
                  <a:schemeClr val="tx1">
                    <a:lumMod val="75000"/>
                    <a:lumOff val="25000"/>
                  </a:schemeClr>
                </a:solidFill>
              </a:rPr>
            </a:br>
            <a:r>
              <a:rPr lang="en-US" dirty="0">
                <a:solidFill>
                  <a:schemeClr val="tx1">
                    <a:lumMod val="75000"/>
                    <a:lumOff val="25000"/>
                  </a:schemeClr>
                </a:solidFill>
              </a:rPr>
              <a:t/>
            </a:r>
            <a:br>
              <a:rPr lang="en-US" dirty="0">
                <a:solidFill>
                  <a:schemeClr val="tx1">
                    <a:lumMod val="75000"/>
                    <a:lumOff val="25000"/>
                  </a:schemeClr>
                </a:solidFill>
              </a:rPr>
            </a:br>
            <a:r>
              <a:rPr lang="en-US" b="1" dirty="0">
                <a:solidFill>
                  <a:schemeClr val="tx1">
                    <a:lumMod val="75000"/>
                    <a:lumOff val="25000"/>
                  </a:schemeClr>
                </a:solidFill>
              </a:rPr>
              <a:t>For example: </a:t>
            </a:r>
            <a:br>
              <a:rPr lang="en-US" b="1" dirty="0">
                <a:solidFill>
                  <a:schemeClr val="tx1">
                    <a:lumMod val="75000"/>
                    <a:lumOff val="25000"/>
                  </a:schemeClr>
                </a:solidFill>
              </a:rPr>
            </a:br>
            <a:endParaRPr lang="en-US" b="1" dirty="0">
              <a:solidFill>
                <a:schemeClr val="tx1">
                  <a:lumMod val="75000"/>
                  <a:lumOff val="25000"/>
                </a:schemeClr>
              </a:solidFill>
            </a:endParaRPr>
          </a:p>
          <a:p>
            <a:pPr marL="91440" indent="-91440" eaLnBrk="1" fontAlgn="auto" hangingPunct="1">
              <a:defRPr/>
            </a:pPr>
            <a:r>
              <a:rPr lang="en-US" b="1" dirty="0">
                <a:solidFill>
                  <a:schemeClr val="tx1">
                    <a:lumMod val="75000"/>
                    <a:lumOff val="25000"/>
                  </a:schemeClr>
                </a:solidFill>
              </a:rPr>
              <a:t>int age[5];</a:t>
            </a:r>
            <a:r>
              <a:rPr lang="en-US" dirty="0">
                <a:solidFill>
                  <a:schemeClr val="tx1">
                    <a:lumMod val="75000"/>
                    <a:lumOff val="25000"/>
                  </a:schemeClr>
                </a:solidFill>
              </a:rPr>
              <a:t/>
            </a:r>
            <a:br>
              <a:rPr lang="en-US" dirty="0">
                <a:solidFill>
                  <a:schemeClr val="tx1">
                    <a:lumMod val="75000"/>
                    <a:lumOff val="25000"/>
                  </a:schemeClr>
                </a:solidFill>
              </a:rPr>
            </a:br>
            <a:r>
              <a:rPr lang="en-US" dirty="0">
                <a:solidFill>
                  <a:schemeClr val="tx1">
                    <a:lumMod val="75000"/>
                    <a:lumOff val="25000"/>
                  </a:schemeClr>
                </a:solidFill>
              </a:rPr>
              <a:t/>
            </a:r>
            <a:br>
              <a:rPr lang="en-US" dirty="0">
                <a:solidFill>
                  <a:schemeClr val="tx1">
                    <a:lumMod val="75000"/>
                    <a:lumOff val="25000"/>
                  </a:schemeClr>
                </a:solidFill>
              </a:rPr>
            </a:br>
            <a:r>
              <a:rPr lang="en-US" dirty="0">
                <a:solidFill>
                  <a:schemeClr val="tx1">
                    <a:lumMod val="75000"/>
                    <a:lumOff val="25000"/>
                  </a:schemeClr>
                </a:solidFill>
              </a:rPr>
              <a:t>Here, the name of array is age. The size of array is 5,i.e., there are 5 items(elements) of array age. All element in an array are of the same type (int, in this case).</a:t>
            </a:r>
          </a:p>
        </p:txBody>
      </p:sp>
      <p:sp>
        <p:nvSpPr>
          <p:cNvPr id="29700" name="Text Placeholder 3"/>
          <p:cNvSpPr>
            <a:spLocks noGrp="1"/>
          </p:cNvSpPr>
          <p:nvPr>
            <p:ph type="body" sz="half" idx="2"/>
          </p:nvPr>
        </p:nvSpPr>
        <p:spPr>
          <a:xfrm>
            <a:off x="-157163" y="2344738"/>
            <a:ext cx="4298951" cy="3379787"/>
          </a:xfrm>
        </p:spPr>
        <p:txBody>
          <a:bodyPr/>
          <a:lstStyle/>
          <a:p>
            <a:pPr algn="ctr" eaLnBrk="1" hangingPunct="1"/>
            <a:r>
              <a:rPr lang="en-IN" altLang="en-US" sz="3600" smtClean="0">
                <a:latin typeface="Arial Rounded MT Bold" pitchFamily="34" charset="0"/>
              </a:rPr>
              <a:t>Declaration of 1-D </a:t>
            </a:r>
          </a:p>
          <a:p>
            <a:pPr algn="ctr" eaLnBrk="1" hangingPunct="1"/>
            <a:r>
              <a:rPr lang="en-IN" altLang="en-US" sz="3600" smtClean="0">
                <a:latin typeface="Arial Rounded MT Bold" pitchFamily="34" charset="0"/>
              </a:rPr>
              <a:t>Array</a:t>
            </a:r>
          </a:p>
        </p:txBody>
      </p:sp>
      <p:pic>
        <p:nvPicPr>
          <p:cNvPr id="2970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Slide Number Placeholder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3B14185A-8746-4346-99D9-3B653D214815}" type="slidenum">
              <a:rPr lang="en-US" altLang="en-US" sz="1000">
                <a:solidFill>
                  <a:schemeClr val="tx2"/>
                </a:solidFill>
              </a:rPr>
              <a:pPr>
                <a:lnSpc>
                  <a:spcPct val="100000"/>
                </a:lnSpc>
                <a:spcBef>
                  <a:spcPct val="0"/>
                </a:spcBef>
                <a:spcAft>
                  <a:spcPct val="0"/>
                </a:spcAft>
                <a:buClrTx/>
                <a:buSzTx/>
                <a:buFontTx/>
                <a:buNone/>
              </a:pPr>
              <a:t>8</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7C6B4"/>
            </a:gs>
            <a:gs pos="3999">
              <a:srgbClr val="F3A98F"/>
            </a:gs>
            <a:gs pos="100000">
              <a:srgbClr val="F3A98F"/>
            </a:gs>
          </a:gsLst>
          <a:lin ang="5400000" scaled="1"/>
        </a:gradFill>
        <a:effectLst/>
      </p:bgPr>
    </p:bg>
    <p:spTree>
      <p:nvGrpSpPr>
        <p:cNvPr id="1" name=""/>
        <p:cNvGrpSpPr/>
        <p:nvPr/>
      </p:nvGrpSpPr>
      <p:grpSpPr>
        <a:xfrm>
          <a:off x="0" y="0"/>
          <a:ext cx="0" cy="0"/>
          <a:chOff x="0" y="0"/>
          <a:chExt cx="0" cy="0"/>
        </a:xfrm>
      </p:grpSpPr>
      <p:sp>
        <p:nvSpPr>
          <p:cNvPr id="30722" name="Text Placeholder 3"/>
          <p:cNvSpPr>
            <a:spLocks noGrp="1"/>
          </p:cNvSpPr>
          <p:nvPr>
            <p:ph type="body" sz="half" idx="2"/>
          </p:nvPr>
        </p:nvSpPr>
        <p:spPr>
          <a:xfrm>
            <a:off x="0" y="2292350"/>
            <a:ext cx="3916363" cy="3378200"/>
          </a:xfrm>
        </p:spPr>
        <p:txBody>
          <a:bodyPr/>
          <a:lstStyle/>
          <a:p>
            <a:pPr algn="ctr" eaLnBrk="1" hangingPunct="1"/>
            <a:r>
              <a:rPr lang="en-US" altLang="en-US" sz="3600" smtClean="0">
                <a:latin typeface="Arial Rounded MT Bold" pitchFamily="34" charset="0"/>
              </a:rPr>
              <a:t>Array Elements</a:t>
            </a:r>
          </a:p>
        </p:txBody>
      </p:sp>
      <p:pic>
        <p:nvPicPr>
          <p:cNvPr id="307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4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80863" y="5816600"/>
            <a:ext cx="238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2" descr="Pi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825" y="2097088"/>
            <a:ext cx="49593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6"/>
          <p:cNvSpPr>
            <a:spLocks noChangeArrowheads="1"/>
          </p:cNvSpPr>
          <p:nvPr/>
        </p:nvSpPr>
        <p:spPr bwMode="auto">
          <a:xfrm>
            <a:off x="4383088" y="388938"/>
            <a:ext cx="75993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a:solidFill>
                  <a:schemeClr val="tx1"/>
                </a:solidFill>
              </a:rPr>
              <a:t>Each element of array can be accessed and used by user according to the need of program.</a:t>
            </a:r>
            <a:br>
              <a:rPr lang="en-US" altLang="en-US">
                <a:solidFill>
                  <a:schemeClr val="tx1"/>
                </a:solidFill>
              </a:rPr>
            </a:br>
            <a:r>
              <a:rPr lang="en-US" altLang="en-US">
                <a:solidFill>
                  <a:schemeClr val="tx1"/>
                </a:solidFill>
              </a:rPr>
              <a:t/>
            </a:r>
            <a:br>
              <a:rPr lang="en-US" altLang="en-US">
                <a:solidFill>
                  <a:schemeClr val="tx1"/>
                </a:solidFill>
              </a:rPr>
            </a:br>
            <a:r>
              <a:rPr lang="en-US" altLang="en-US">
                <a:solidFill>
                  <a:schemeClr val="tx1"/>
                </a:solidFill>
              </a:rPr>
              <a:t> </a:t>
            </a:r>
            <a:r>
              <a:rPr lang="en-US" altLang="en-US" b="1">
                <a:solidFill>
                  <a:schemeClr val="tx1"/>
                </a:solidFill>
              </a:rPr>
              <a:t>For example:</a:t>
            </a:r>
            <a:br>
              <a:rPr lang="en-US" altLang="en-US" b="1">
                <a:solidFill>
                  <a:schemeClr val="tx1"/>
                </a:solidFill>
              </a:rPr>
            </a:br>
            <a:r>
              <a:rPr lang="en-US" altLang="en-US" b="1">
                <a:solidFill>
                  <a:schemeClr val="tx1"/>
                </a:solidFill>
              </a:rPr>
              <a:t> int age[5];</a:t>
            </a:r>
            <a:endParaRPr lang="en-US" altLang="en-US">
              <a:solidFill>
                <a:schemeClr val="tx1"/>
              </a:solidFill>
            </a:endParaRPr>
          </a:p>
        </p:txBody>
      </p:sp>
      <p:sp>
        <p:nvSpPr>
          <p:cNvPr id="30727" name="Rectangle 7"/>
          <p:cNvSpPr>
            <a:spLocks noChangeArrowheads="1"/>
          </p:cNvSpPr>
          <p:nvPr/>
        </p:nvSpPr>
        <p:spPr bwMode="auto">
          <a:xfrm>
            <a:off x="4141788" y="3163888"/>
            <a:ext cx="88169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eaLnBrk="1" hangingPunct="1">
              <a:lnSpc>
                <a:spcPct val="100000"/>
              </a:lnSpc>
              <a:spcBef>
                <a:spcPct val="0"/>
              </a:spcBef>
              <a:spcAft>
                <a:spcPct val="0"/>
              </a:spcAft>
              <a:buClrTx/>
              <a:buSzTx/>
              <a:buFontTx/>
              <a:buNone/>
            </a:pPr>
            <a:r>
              <a:rPr lang="en-US" altLang="en-US">
                <a:solidFill>
                  <a:schemeClr val="tx1"/>
                </a:solidFill>
              </a:rPr>
              <a:t>Note that, the first element is numbered 0 and so  on.</a:t>
            </a:r>
            <a:br>
              <a:rPr lang="en-US" altLang="en-US">
                <a:solidFill>
                  <a:schemeClr val="tx1"/>
                </a:solidFill>
              </a:rPr>
            </a:br>
            <a:r>
              <a:rPr lang="en-US" altLang="en-US">
                <a:solidFill>
                  <a:schemeClr val="tx1"/>
                </a:solidFill>
              </a:rPr>
              <a:t/>
            </a:r>
            <a:br>
              <a:rPr lang="en-US" altLang="en-US">
                <a:solidFill>
                  <a:schemeClr val="tx1"/>
                </a:solidFill>
              </a:rPr>
            </a:br>
            <a:r>
              <a:rPr lang="en-US" altLang="en-US">
                <a:solidFill>
                  <a:schemeClr val="tx1"/>
                </a:solidFill>
              </a:rPr>
              <a:t>Here, the size of array age is 5 times the size of int because there are </a:t>
            </a:r>
          </a:p>
          <a:p>
            <a:pPr eaLnBrk="1" hangingPunct="1">
              <a:lnSpc>
                <a:spcPct val="100000"/>
              </a:lnSpc>
              <a:spcBef>
                <a:spcPct val="0"/>
              </a:spcBef>
              <a:spcAft>
                <a:spcPct val="0"/>
              </a:spcAft>
              <a:buClrTx/>
              <a:buSzTx/>
              <a:buFontTx/>
              <a:buNone/>
            </a:pPr>
            <a:r>
              <a:rPr lang="en-US" altLang="en-US">
                <a:solidFill>
                  <a:schemeClr val="tx1"/>
                </a:solidFill>
              </a:rPr>
              <a:t>5 elements.</a:t>
            </a:r>
            <a:br>
              <a:rPr lang="en-US" altLang="en-US">
                <a:solidFill>
                  <a:schemeClr val="tx1"/>
                </a:solidFill>
              </a:rPr>
            </a:br>
            <a:r>
              <a:rPr lang="en-US" altLang="en-US">
                <a:solidFill>
                  <a:schemeClr val="tx1"/>
                </a:solidFill>
              </a:rPr>
              <a:t/>
            </a:r>
            <a:br>
              <a:rPr lang="en-US" altLang="en-US">
                <a:solidFill>
                  <a:schemeClr val="tx1"/>
                </a:solidFill>
              </a:rPr>
            </a:br>
            <a:r>
              <a:rPr lang="en-US" altLang="en-US">
                <a:solidFill>
                  <a:schemeClr val="tx1"/>
                </a:solidFill>
              </a:rPr>
              <a:t>Suppose, the starting address of age[0] is 2120d and the size of int be 4 bytes. </a:t>
            </a:r>
          </a:p>
          <a:p>
            <a:pPr eaLnBrk="1" hangingPunct="1">
              <a:lnSpc>
                <a:spcPct val="100000"/>
              </a:lnSpc>
              <a:spcBef>
                <a:spcPct val="0"/>
              </a:spcBef>
              <a:spcAft>
                <a:spcPct val="0"/>
              </a:spcAft>
              <a:buClrTx/>
              <a:buSzTx/>
              <a:buFontTx/>
              <a:buNone/>
            </a:pPr>
            <a:r>
              <a:rPr lang="en-US" altLang="en-US">
                <a:solidFill>
                  <a:schemeClr val="tx1"/>
                </a:solidFill>
              </a:rPr>
              <a:t>Then, the next address (address of a[1]) will be 2124d, address of a[2] will be</a:t>
            </a:r>
          </a:p>
          <a:p>
            <a:pPr eaLnBrk="1" hangingPunct="1">
              <a:lnSpc>
                <a:spcPct val="100000"/>
              </a:lnSpc>
              <a:spcBef>
                <a:spcPct val="0"/>
              </a:spcBef>
              <a:spcAft>
                <a:spcPct val="0"/>
              </a:spcAft>
              <a:buClrTx/>
              <a:buSzTx/>
              <a:buFontTx/>
              <a:buNone/>
            </a:pPr>
            <a:r>
              <a:rPr lang="en-US" altLang="en-US">
                <a:solidFill>
                  <a:schemeClr val="tx1"/>
                </a:solidFill>
              </a:rPr>
              <a:t>2128d and so on.</a:t>
            </a:r>
            <a:br>
              <a:rPr lang="en-US" altLang="en-US">
                <a:solidFill>
                  <a:schemeClr val="tx1"/>
                </a:solidFill>
              </a:rPr>
            </a:br>
            <a:r>
              <a:rPr lang="en-US" altLang="en-US" sz="1800">
                <a:solidFill>
                  <a:schemeClr val="tx1"/>
                </a:solidFill>
              </a:rPr>
              <a:t/>
            </a:r>
            <a:br>
              <a:rPr lang="en-US" altLang="en-US" sz="1800">
                <a:solidFill>
                  <a:schemeClr val="tx1"/>
                </a:solidFill>
              </a:rPr>
            </a:br>
            <a:endParaRPr lang="en-US" altLang="en-US" sz="1800">
              <a:solidFill>
                <a:schemeClr val="tx1"/>
              </a:solidFill>
            </a:endParaRPr>
          </a:p>
        </p:txBody>
      </p:sp>
      <p:sp>
        <p:nvSpPr>
          <p:cNvPr id="30728" name="Slide Number Placeholder 7"/>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itchFamily="34" charset="0"/>
              <a:buChar char=" "/>
              <a:defRPr sz="2000">
                <a:solidFill>
                  <a:srgbClr val="404040"/>
                </a:solidFill>
                <a:latin typeface="Calibri" pitchFamily="34" charset="0"/>
              </a:defRPr>
            </a:lvl1pPr>
            <a:lvl2pPr marL="742950" indent="-285750">
              <a:lnSpc>
                <a:spcPct val="90000"/>
              </a:lnSpc>
              <a:spcBef>
                <a:spcPts val="200"/>
              </a:spcBef>
              <a:spcAft>
                <a:spcPts val="400"/>
              </a:spcAft>
              <a:buClr>
                <a:schemeClr val="accent1"/>
              </a:buClr>
              <a:buFont typeface="Calibri" pitchFamily="34" charset="0"/>
              <a:buChar char="◦"/>
              <a:defRPr sz="2800">
                <a:solidFill>
                  <a:srgbClr val="404040"/>
                </a:solidFill>
                <a:latin typeface="Calibri" pitchFamily="34" charset="0"/>
              </a:defRPr>
            </a:lvl2pPr>
            <a:lvl3pPr marL="11430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3pPr>
            <a:lvl4pPr marL="16002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4pPr>
            <a:lvl5pPr marL="2057400" indent="-22860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5pPr>
            <a:lvl6pPr marL="25146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6pPr>
            <a:lvl7pPr marL="29718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7pPr>
            <a:lvl8pPr marL="34290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8pPr>
            <a:lvl9pPr marL="3886200" indent="-228600" eaLnBrk="0" fontAlgn="base" hangingPunct="0">
              <a:lnSpc>
                <a:spcPct val="90000"/>
              </a:lnSpc>
              <a:spcBef>
                <a:spcPts val="200"/>
              </a:spcBef>
              <a:spcAft>
                <a:spcPts val="400"/>
              </a:spcAft>
              <a:buClr>
                <a:schemeClr val="accent1"/>
              </a:buClr>
              <a:buFont typeface="Calibri" pitchFamily="34" charset="0"/>
              <a:buChar char="◦"/>
              <a:defRPr sz="1400">
                <a:solidFill>
                  <a:srgbClr val="404040"/>
                </a:solidFill>
                <a:latin typeface="Calibri" pitchFamily="34" charset="0"/>
              </a:defRPr>
            </a:lvl9pPr>
          </a:lstStyle>
          <a:p>
            <a:pPr>
              <a:lnSpc>
                <a:spcPct val="100000"/>
              </a:lnSpc>
              <a:spcBef>
                <a:spcPct val="0"/>
              </a:spcBef>
              <a:spcAft>
                <a:spcPct val="0"/>
              </a:spcAft>
              <a:buClrTx/>
              <a:buSzTx/>
              <a:buFontTx/>
              <a:buNone/>
            </a:pPr>
            <a:fld id="{956B1C72-17DD-43BE-8000-E6E8E31E067E}" type="slidenum">
              <a:rPr lang="en-US" altLang="en-US" sz="1000">
                <a:solidFill>
                  <a:schemeClr val="tx2"/>
                </a:solidFill>
              </a:rPr>
              <a:pPr>
                <a:lnSpc>
                  <a:spcPct val="100000"/>
                </a:lnSpc>
                <a:spcBef>
                  <a:spcPct val="0"/>
                </a:spcBef>
                <a:spcAft>
                  <a:spcPct val="0"/>
                </a:spcAft>
                <a:buClrTx/>
                <a:buSzTx/>
                <a:buFontTx/>
                <a:buNone/>
              </a:pPr>
              <a:t>9</a:t>
            </a:fld>
            <a:endParaRPr lang="en-US" altLang="en-US" sz="1000">
              <a:solidFill>
                <a:schemeClr val="tx2"/>
              </a:solidFill>
            </a:endParaRPr>
          </a:p>
        </p:txBody>
      </p:sp>
    </p:spTree>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2004 (2nd edition)"/>
  <p:tag name="ISPRING_ULTRA_SCORM_COURSE_ID" val="EDC5A31E-B267-4160-B894-E1C43A8F25AB"/>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001B.\u0018{C273B255-4E4C-4601-ABF8-D07FC645117E}&quot;,&quot;F:\\CU\\BlackBoard\\20CST111\\PPT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
  <p:tag name="ISPRING_SCORM_RATE_SLIDES" val="0"/>
  <p:tag name="ISPRING_SCORM_RATE_QUIZZES" val="0"/>
  <p:tag name="ISPRING_SCORM_PASSING_SCORE" val="0.000000"/>
  <p:tag name="ISPRING_CURRENT_PLAYER_ID" val="universal"/>
  <p:tag name="ISPRING_PRESENTATION_TITLE" val="lecture 10"/>
  <p:tag name="ISPRING_FIRST_PUBLISH" val="1"/>
</p:tagLst>
</file>

<file path=ppt/theme/theme1.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1015</Words>
  <Application>Microsoft Office PowerPoint</Application>
  <PresentationFormat>Widescreen</PresentationFormat>
  <Paragraphs>215</Paragraphs>
  <Slides>19</Slides>
  <Notes>19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3" baseType="lpstr">
      <vt:lpstr>Arial</vt:lpstr>
      <vt:lpstr>Arial Black</vt:lpstr>
      <vt:lpstr>Arial Rounded MT Bold</vt:lpstr>
      <vt:lpstr>Arial Unicode MS</vt:lpstr>
      <vt:lpstr>Calibri</vt:lpstr>
      <vt:lpstr>Calibri Light</vt:lpstr>
      <vt:lpstr>Casper</vt:lpstr>
      <vt:lpstr>Karla</vt:lpstr>
      <vt:lpstr>King</vt:lpstr>
      <vt:lpstr>Segoe UI</vt:lpstr>
      <vt:lpstr>Times New Roman</vt:lpstr>
      <vt:lpstr>Contents Slide Master</vt:lpstr>
      <vt:lpstr>Retrospect</vt:lpstr>
      <vt:lpstr>CorelDRAW</vt:lpstr>
      <vt:lpstr>PowerPoint Presentation</vt:lpstr>
      <vt:lpstr> </vt:lpstr>
      <vt:lpstr>PowerPoint Presentation</vt:lpstr>
      <vt:lpstr> Scheme of Evaluation  </vt:lpstr>
      <vt:lpstr>PowerPoint Presentation</vt:lpstr>
      <vt:lpstr>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FREQUENTLY ASKED QUESTIONS</vt:lpstr>
      <vt:lpstr>UTILISE YOUR KNOWLEDGE TO ANSWER</vt:lpstr>
      <vt:lpstr>UTILISE YOUR KNOWLEDGE TO ANSWER</vt:lpstr>
      <vt:lpstr>DISCUSSION FORUM</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dc:title>
  <dc:creator>samiksha sharma</dc:creator>
  <cp:lastModifiedBy>nishu</cp:lastModifiedBy>
  <cp:revision>111</cp:revision>
  <dcterms:created xsi:type="dcterms:W3CDTF">2020-06-06T13:20:21Z</dcterms:created>
  <dcterms:modified xsi:type="dcterms:W3CDTF">2022-06-30T10:38:34Z</dcterms:modified>
</cp:coreProperties>
</file>